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50" r:id="rId4"/>
  </p:sldMasterIdLst>
  <p:notesMasterIdLst>
    <p:notesMasterId r:id="rId24"/>
  </p:notesMasterIdLst>
  <p:handoutMasterIdLst>
    <p:handoutMasterId r:id="rId25"/>
  </p:handoutMasterIdLst>
  <p:sldIdLst>
    <p:sldId id="507" r:id="rId5"/>
    <p:sldId id="2170" r:id="rId6"/>
    <p:sldId id="2146" r:id="rId7"/>
    <p:sldId id="2145" r:id="rId8"/>
    <p:sldId id="2139" r:id="rId9"/>
    <p:sldId id="2148" r:id="rId10"/>
    <p:sldId id="2161" r:id="rId11"/>
    <p:sldId id="2151" r:id="rId12"/>
    <p:sldId id="2154" r:id="rId13"/>
    <p:sldId id="2155" r:id="rId14"/>
    <p:sldId id="2160" r:id="rId15"/>
    <p:sldId id="2164" r:id="rId16"/>
    <p:sldId id="2131" r:id="rId17"/>
    <p:sldId id="2168" r:id="rId18"/>
    <p:sldId id="2167" r:id="rId19"/>
    <p:sldId id="2169" r:id="rId20"/>
    <p:sldId id="2119" r:id="rId21"/>
    <p:sldId id="2125" r:id="rId22"/>
    <p:sldId id="2138" r:id="rId23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26"/>
    </p:embeddedFont>
    <p:embeddedFont>
      <p:font typeface="Arial Narrow" panose="020B060602020203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EF0609-E2AE-4962-A42B-26E9A8175E6D}">
          <p14:sldIdLst>
            <p14:sldId id="507"/>
            <p14:sldId id="2170"/>
            <p14:sldId id="2146"/>
            <p14:sldId id="2145"/>
            <p14:sldId id="2139"/>
            <p14:sldId id="2148"/>
            <p14:sldId id="2161"/>
            <p14:sldId id="2151"/>
            <p14:sldId id="2154"/>
            <p14:sldId id="2155"/>
            <p14:sldId id="2160"/>
            <p14:sldId id="2164"/>
            <p14:sldId id="2131"/>
            <p14:sldId id="2168"/>
            <p14:sldId id="2167"/>
            <p14:sldId id="2169"/>
            <p14:sldId id="2119"/>
            <p14:sldId id="2125"/>
            <p14:sldId id="21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08" userDrawn="1">
          <p15:clr>
            <a:srgbClr val="A4A3A4"/>
          </p15:clr>
        </p15:guide>
        <p15:guide id="2" pos="5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Natampalli, Partha" initials="NP" lastIdx="1" clrIdx="6">
    <p:extLst>
      <p:ext uri="{19B8F6BF-5375-455C-9EA6-DF929625EA0E}">
        <p15:presenceInfo xmlns:p15="http://schemas.microsoft.com/office/powerpoint/2012/main" userId="S::partha.natampalli@danaherdigital.com::4c448f89-6df8-4a55-a8f7-8526babe37c1" providerId="AD"/>
      </p:ext>
    </p:extLst>
  </p:cmAuthor>
  <p:cmAuthor id="1" name="Nothelfer, Daniel" initials="ND" lastIdx="10" clrIdx="0"/>
  <p:cmAuthor id="8" name="Dasgupta, Shamik" initials="DS" lastIdx="38" clrIdx="7">
    <p:extLst>
      <p:ext uri="{19B8F6BF-5375-455C-9EA6-DF929625EA0E}">
        <p15:presenceInfo xmlns:p15="http://schemas.microsoft.com/office/powerpoint/2012/main" userId="S::shamik.dasgupta@danaherdigital.com::e5339a26-5046-4d26-b2a3-203d51b810c0" providerId="AD"/>
      </p:ext>
    </p:extLst>
  </p:cmAuthor>
  <p:cmAuthor id="2" name="Britt, Meghan E" initials="BME" lastIdx="1" clrIdx="1"/>
  <p:cmAuthor id="9" name="Kanamathareddy, Prasad" initials="KP" lastIdx="13" clrIdx="8">
    <p:extLst>
      <p:ext uri="{19B8F6BF-5375-455C-9EA6-DF929625EA0E}">
        <p15:presenceInfo xmlns:p15="http://schemas.microsoft.com/office/powerpoint/2012/main" userId="S::prasad.reddy@danaherdigital.com::619a68b2-0a6d-4445-8d56-99adf6c3b66d" providerId="AD"/>
      </p:ext>
    </p:extLst>
  </p:cmAuthor>
  <p:cmAuthor id="3" name="Korves, Christopher H" initials="KCH" lastIdx="6" clrIdx="2"/>
  <p:cmAuthor id="10" name="Allavarpu, Sai" initials="AS" lastIdx="2" clrIdx="9">
    <p:extLst>
      <p:ext uri="{19B8F6BF-5375-455C-9EA6-DF929625EA0E}">
        <p15:presenceInfo xmlns:p15="http://schemas.microsoft.com/office/powerpoint/2012/main" userId="S::sai.allavarpu@danaherdigital.com::d8c00d01-1263-4492-b21f-35e798abe64e" providerId="AD"/>
      </p:ext>
    </p:extLst>
  </p:cmAuthor>
  <p:cmAuthor id="4" name="Carolyn Belefski" initials="" lastIdx="1" clrIdx="3"/>
  <p:cmAuthor id="11" name="van Goor, Nicolaas A" initials="vGNA" lastIdx="2" clrIdx="10">
    <p:extLst>
      <p:ext uri="{19B8F6BF-5375-455C-9EA6-DF929625EA0E}">
        <p15:presenceInfo xmlns:p15="http://schemas.microsoft.com/office/powerpoint/2012/main" userId="S::nick.vangoor@danaher.com::1bb2d819-cc77-4ee4-9eb9-a683c2709fb3" providerId="AD"/>
      </p:ext>
    </p:extLst>
  </p:cmAuthor>
  <p:cmAuthor id="5" name="Allavarpu, Sai" initials="SAI" lastIdx="66" clrIdx="4">
    <p:extLst>
      <p:ext uri="{19B8F6BF-5375-455C-9EA6-DF929625EA0E}">
        <p15:presenceInfo xmlns:p15="http://schemas.microsoft.com/office/powerpoint/2012/main" userId="Allavarpu, Sai" providerId="None"/>
      </p:ext>
    </p:extLst>
  </p:cmAuthor>
  <p:cmAuthor id="12" name="Ratnasabapathy, Naveen" initials="RN [2]" lastIdx="1" clrIdx="11">
    <p:extLst>
      <p:ext uri="{19B8F6BF-5375-455C-9EA6-DF929625EA0E}">
        <p15:presenceInfo xmlns:p15="http://schemas.microsoft.com/office/powerpoint/2012/main" userId="S::naveen.sabapathy@danaherdigital.com::4566614c-81d2-4d7c-aa52-70ec699fd075" providerId="AD"/>
      </p:ext>
    </p:extLst>
  </p:cmAuthor>
  <p:cmAuthor id="6" name="Ratnasabapathy, Naveen" initials="RN" lastIdx="28" clrIdx="5">
    <p:extLst>
      <p:ext uri="{19B8F6BF-5375-455C-9EA6-DF929625EA0E}">
        <p15:presenceInfo xmlns:p15="http://schemas.microsoft.com/office/powerpoint/2012/main" userId="S::naveen.sabapathy@danaherlabs.com::4566614c-81d2-4d7c-aa52-70ec699fd0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391E"/>
    <a:srgbClr val="A50021"/>
    <a:srgbClr val="FFE571"/>
    <a:srgbClr val="54B438"/>
    <a:srgbClr val="3BC795"/>
    <a:srgbClr val="00FF00"/>
    <a:srgbClr val="FF0000"/>
    <a:srgbClr val="00FA00"/>
    <a:srgbClr val="27ACD7"/>
    <a:srgbClr val="DC6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E8B4D4-91BB-2447-B003-73D428EF5232}" v="1" dt="2020-07-05T18:07:16.060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82" d="100"/>
          <a:sy n="82" d="100"/>
        </p:scale>
        <p:origin x="108" y="1074"/>
      </p:cViewPr>
      <p:guideLst>
        <p:guide orient="horz" pos="1308"/>
        <p:guide pos="5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amathareddy, Prasad" userId="619a68b2-0a6d-4445-8d56-99adf6c3b66d" providerId="ADAL" clId="{604B078E-EDDA-3045-8B84-D8699C616592}"/>
    <pc:docChg chg="undo custSel addSld delSld modSld sldOrd modSection">
      <pc:chgData name="Kanamathareddy, Prasad" userId="619a68b2-0a6d-4445-8d56-99adf6c3b66d" providerId="ADAL" clId="{604B078E-EDDA-3045-8B84-D8699C616592}" dt="2020-06-12T03:42:25.638" v="3294"/>
      <pc:docMkLst>
        <pc:docMk/>
      </pc:docMkLst>
      <pc:sldChg chg="addSp delSp modSp mod ord modClrScheme delAnim chgLayout">
        <pc:chgData name="Kanamathareddy, Prasad" userId="619a68b2-0a6d-4445-8d56-99adf6c3b66d" providerId="ADAL" clId="{604B078E-EDDA-3045-8B84-D8699C616592}" dt="2020-06-11T22:35:01.733" v="529" actId="20577"/>
        <pc:sldMkLst>
          <pc:docMk/>
          <pc:sldMk cId="3966729590" sldId="637"/>
        </pc:sldMkLst>
        <pc:spChg chg="del mod ord">
          <ac:chgData name="Kanamathareddy, Prasad" userId="619a68b2-0a6d-4445-8d56-99adf6c3b66d" providerId="ADAL" clId="{604B078E-EDDA-3045-8B84-D8699C616592}" dt="2020-06-11T20:11:01.247" v="64" actId="478"/>
          <ac:spMkLst>
            <pc:docMk/>
            <pc:sldMk cId="3966729590" sldId="637"/>
            <ac:spMk id="2" creationId="{26D728E9-E972-4BE3-B9C9-2EC137A3D4F1}"/>
          </ac:spMkLst>
        </pc:spChg>
        <pc:spChg chg="add del mod ord">
          <ac:chgData name="Kanamathareddy, Prasad" userId="619a68b2-0a6d-4445-8d56-99adf6c3b66d" providerId="ADAL" clId="{604B078E-EDDA-3045-8B84-D8699C616592}" dt="2020-06-11T20:10:54.007" v="60" actId="700"/>
          <ac:spMkLst>
            <pc:docMk/>
            <pc:sldMk cId="3966729590" sldId="637"/>
            <ac:spMk id="3" creationId="{E7DF5517-7F41-DB45-A3CC-EB342D3E9F51}"/>
          </ac:spMkLst>
        </pc:spChg>
        <pc:spChg chg="add del mod ord">
          <ac:chgData name="Kanamathareddy, Prasad" userId="619a68b2-0a6d-4445-8d56-99adf6c3b66d" providerId="ADAL" clId="{604B078E-EDDA-3045-8B84-D8699C616592}" dt="2020-06-11T20:10:54.007" v="60" actId="700"/>
          <ac:spMkLst>
            <pc:docMk/>
            <pc:sldMk cId="3966729590" sldId="637"/>
            <ac:spMk id="4" creationId="{E3101851-CFE4-9D40-AD3B-3ADECBC33A93}"/>
          </ac:spMkLst>
        </pc:spChg>
        <pc:spChg chg="del mod">
          <ac:chgData name="Kanamathareddy, Prasad" userId="619a68b2-0a6d-4445-8d56-99adf6c3b66d" providerId="ADAL" clId="{604B078E-EDDA-3045-8B84-D8699C616592}" dt="2020-06-11T20:11:36.305" v="69" actId="478"/>
          <ac:spMkLst>
            <pc:docMk/>
            <pc:sldMk cId="3966729590" sldId="637"/>
            <ac:spMk id="6" creationId="{8B3FBF8F-CBB5-204E-B636-53B6546FB1EA}"/>
          </ac:spMkLst>
        </pc:spChg>
        <pc:spChg chg="add mod ord">
          <ac:chgData name="Kanamathareddy, Prasad" userId="619a68b2-0a6d-4445-8d56-99adf6c3b66d" providerId="ADAL" clId="{604B078E-EDDA-3045-8B84-D8699C616592}" dt="2020-06-11T22:35:01.733" v="529" actId="20577"/>
          <ac:spMkLst>
            <pc:docMk/>
            <pc:sldMk cId="3966729590" sldId="637"/>
            <ac:spMk id="8" creationId="{FF0ECE48-E91D-4D46-B4E0-B0D05A6633D1}"/>
          </ac:spMkLst>
        </pc:spChg>
        <pc:spChg chg="add del mod ord">
          <ac:chgData name="Kanamathareddy, Prasad" userId="619a68b2-0a6d-4445-8d56-99adf6c3b66d" providerId="ADAL" clId="{604B078E-EDDA-3045-8B84-D8699C616592}" dt="2020-06-11T20:27:58.408" v="337" actId="478"/>
          <ac:spMkLst>
            <pc:docMk/>
            <pc:sldMk cId="3966729590" sldId="637"/>
            <ac:spMk id="9" creationId="{A27744B9-D534-D444-9B1C-376B275B3265}"/>
          </ac:spMkLst>
        </pc:spChg>
        <pc:graphicFrameChg chg="modGraphic">
          <ac:chgData name="Kanamathareddy, Prasad" userId="619a68b2-0a6d-4445-8d56-99adf6c3b66d" providerId="ADAL" clId="{604B078E-EDDA-3045-8B84-D8699C616592}" dt="2020-06-11T20:11:25.851" v="68" actId="207"/>
          <ac:graphicFrameMkLst>
            <pc:docMk/>
            <pc:sldMk cId="3966729590" sldId="637"/>
            <ac:graphicFrameMk id="7" creationId="{02A92D8E-5BC4-BE44-B478-1FF66528439B}"/>
          </ac:graphicFrameMkLst>
        </pc:graphicFrameChg>
      </pc:sldChg>
      <pc:sldChg chg="addSp modSp">
        <pc:chgData name="Kanamathareddy, Prasad" userId="619a68b2-0a6d-4445-8d56-99adf6c3b66d" providerId="ADAL" clId="{604B078E-EDDA-3045-8B84-D8699C616592}" dt="2020-06-12T00:18:26.613" v="1707" actId="1076"/>
        <pc:sldMkLst>
          <pc:docMk/>
          <pc:sldMk cId="628498651" sldId="1338"/>
        </pc:sldMkLst>
        <pc:spChg chg="add mod">
          <ac:chgData name="Kanamathareddy, Prasad" userId="619a68b2-0a6d-4445-8d56-99adf6c3b66d" providerId="ADAL" clId="{604B078E-EDDA-3045-8B84-D8699C616592}" dt="2020-06-12T00:18:26.613" v="1707" actId="1076"/>
          <ac:spMkLst>
            <pc:docMk/>
            <pc:sldMk cId="628498651" sldId="1338"/>
            <ac:spMk id="5" creationId="{B0297919-F4F2-2041-8763-E13B5BBA007D}"/>
          </ac:spMkLst>
        </pc:spChg>
        <pc:spChg chg="mod">
          <ac:chgData name="Kanamathareddy, Prasad" userId="619a68b2-0a6d-4445-8d56-99adf6c3b66d" providerId="ADAL" clId="{604B078E-EDDA-3045-8B84-D8699C616592}" dt="2020-06-11T20:10:18.253" v="58" actId="1076"/>
          <ac:spMkLst>
            <pc:docMk/>
            <pc:sldMk cId="628498651" sldId="1338"/>
            <ac:spMk id="7" creationId="{00000000-0000-0000-0000-000000000000}"/>
          </ac:spMkLst>
        </pc:spChg>
      </pc:sldChg>
      <pc:sldChg chg="addSp delSp modSp mod modClrScheme chgLayout">
        <pc:chgData name="Kanamathareddy, Prasad" userId="619a68b2-0a6d-4445-8d56-99adf6c3b66d" providerId="ADAL" clId="{604B078E-EDDA-3045-8B84-D8699C616592}" dt="2020-06-12T00:18:46.936" v="1710" actId="478"/>
        <pc:sldMkLst>
          <pc:docMk/>
          <pc:sldMk cId="3440695519" sldId="1421"/>
        </pc:sldMkLst>
        <pc:spChg chg="add del mod ord">
          <ac:chgData name="Kanamathareddy, Prasad" userId="619a68b2-0a6d-4445-8d56-99adf6c3b66d" providerId="ADAL" clId="{604B078E-EDDA-3045-8B84-D8699C616592}" dt="2020-06-11T20:28:21.545" v="343" actId="478"/>
          <ac:spMkLst>
            <pc:docMk/>
            <pc:sldMk cId="3440695519" sldId="1421"/>
            <ac:spMk id="2" creationId="{F0DC6EFC-16AB-9449-B462-26EE85D890A5}"/>
          </ac:spMkLst>
        </pc:spChg>
        <pc:spChg chg="mod ord">
          <ac:chgData name="Kanamathareddy, Prasad" userId="619a68b2-0a6d-4445-8d56-99adf6c3b66d" providerId="ADAL" clId="{604B078E-EDDA-3045-8B84-D8699C616592}" dt="2020-06-12T00:18:41.880" v="1708" actId="700"/>
          <ac:spMkLst>
            <pc:docMk/>
            <pc:sldMk cId="3440695519" sldId="1421"/>
            <ac:spMk id="3" creationId="{9971DA36-9F49-FF48-9E86-56CA13BEA15E}"/>
          </ac:spMkLst>
        </pc:spChg>
        <pc:spChg chg="mod ord">
          <ac:chgData name="Kanamathareddy, Prasad" userId="619a68b2-0a6d-4445-8d56-99adf6c3b66d" providerId="ADAL" clId="{604B078E-EDDA-3045-8B84-D8699C616592}" dt="2020-06-12T00:18:41.880" v="1708" actId="700"/>
          <ac:spMkLst>
            <pc:docMk/>
            <pc:sldMk cId="3440695519" sldId="1421"/>
            <ac:spMk id="5" creationId="{1FBC603E-4AD8-4CE6-ABD4-21CB73B602F1}"/>
          </ac:spMkLst>
        </pc:spChg>
        <pc:spChg chg="add del mod">
          <ac:chgData name="Kanamathareddy, Prasad" userId="619a68b2-0a6d-4445-8d56-99adf6c3b66d" providerId="ADAL" clId="{604B078E-EDDA-3045-8B84-D8699C616592}" dt="2020-06-12T00:18:46.936" v="1710" actId="478"/>
          <ac:spMkLst>
            <pc:docMk/>
            <pc:sldMk cId="3440695519" sldId="1421"/>
            <ac:spMk id="8" creationId="{BB69C2EF-BFE7-794D-B36D-3D50B16FE6E5}"/>
          </ac:spMkLst>
        </pc:spChg>
        <pc:spChg chg="del mod ord">
          <ac:chgData name="Kanamathareddy, Prasad" userId="619a68b2-0a6d-4445-8d56-99adf6c3b66d" providerId="ADAL" clId="{604B078E-EDDA-3045-8B84-D8699C616592}" dt="2020-06-12T00:18:45.038" v="1709" actId="478"/>
          <ac:spMkLst>
            <pc:docMk/>
            <pc:sldMk cId="3440695519" sldId="1421"/>
            <ac:spMk id="15" creationId="{02518B39-833B-4263-A1DD-CB76A4DA5478}"/>
          </ac:spMkLst>
        </pc:spChg>
        <pc:spChg chg="del mod">
          <ac:chgData name="Kanamathareddy, Prasad" userId="619a68b2-0a6d-4445-8d56-99adf6c3b66d" providerId="ADAL" clId="{604B078E-EDDA-3045-8B84-D8699C616592}" dt="2020-06-11T20:28:28.459" v="345" actId="478"/>
          <ac:spMkLst>
            <pc:docMk/>
            <pc:sldMk cId="3440695519" sldId="1421"/>
            <ac:spMk id="136" creationId="{4879DC12-A277-A64A-B6B2-6E4D97A54397}"/>
          </ac:spMkLst>
        </pc:spChg>
      </pc:sldChg>
      <pc:sldChg chg="ord">
        <pc:chgData name="Kanamathareddy, Prasad" userId="619a68b2-0a6d-4445-8d56-99adf6c3b66d" providerId="ADAL" clId="{604B078E-EDDA-3045-8B84-D8699C616592}" dt="2020-06-11T20:27:18.230" v="329"/>
        <pc:sldMkLst>
          <pc:docMk/>
          <pc:sldMk cId="371922183" sldId="2095"/>
        </pc:sldMkLst>
      </pc:sldChg>
      <pc:sldChg chg="addSp delSp modSp mod ord modClrScheme chgLayout">
        <pc:chgData name="Kanamathareddy, Prasad" userId="619a68b2-0a6d-4445-8d56-99adf6c3b66d" providerId="ADAL" clId="{604B078E-EDDA-3045-8B84-D8699C616592}" dt="2020-06-12T03:42:25.638" v="3294"/>
        <pc:sldMkLst>
          <pc:docMk/>
          <pc:sldMk cId="1899524325" sldId="2104"/>
        </pc:sldMkLst>
        <pc:spChg chg="add del mod ord">
          <ac:chgData name="Kanamathareddy, Prasad" userId="619a68b2-0a6d-4445-8d56-99adf6c3b66d" providerId="ADAL" clId="{604B078E-EDDA-3045-8B84-D8699C616592}" dt="2020-06-11T20:29:26.032" v="362" actId="478"/>
          <ac:spMkLst>
            <pc:docMk/>
            <pc:sldMk cId="1899524325" sldId="2104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0:29:22.808" v="361"/>
          <ac:spMkLst>
            <pc:docMk/>
            <pc:sldMk cId="1899524325" sldId="2104"/>
            <ac:spMk id="12" creationId="{963FB6D0-F124-BF4D-974F-AFC6BB4B1C78}"/>
          </ac:spMkLst>
        </pc:spChg>
        <pc:spChg chg="add del mod">
          <ac:chgData name="Kanamathareddy, Prasad" userId="619a68b2-0a6d-4445-8d56-99adf6c3b66d" providerId="ADAL" clId="{604B078E-EDDA-3045-8B84-D8699C616592}" dt="2020-06-11T20:29:15.792" v="359" actId="478"/>
          <ac:spMkLst>
            <pc:docMk/>
            <pc:sldMk cId="1899524325" sldId="2104"/>
            <ac:spMk id="15" creationId="{27364323-1BB6-9745-A8A3-0D2EB3F58983}"/>
          </ac:spMkLst>
        </pc:spChg>
        <pc:spChg chg="add del mod">
          <ac:chgData name="Kanamathareddy, Prasad" userId="619a68b2-0a6d-4445-8d56-99adf6c3b66d" providerId="ADAL" clId="{604B078E-EDDA-3045-8B84-D8699C616592}" dt="2020-06-11T20:29:28.447" v="363" actId="478"/>
          <ac:spMkLst>
            <pc:docMk/>
            <pc:sldMk cId="1899524325" sldId="2104"/>
            <ac:spMk id="17" creationId="{DA99C125-64C9-8045-8B02-9BAFB72DB665}"/>
          </ac:spMkLst>
        </pc:spChg>
      </pc:sldChg>
      <pc:sldChg chg="addSp delSp modSp mod ord modClrScheme addCm modCm chgLayout">
        <pc:chgData name="Kanamathareddy, Prasad" userId="619a68b2-0a6d-4445-8d56-99adf6c3b66d" providerId="ADAL" clId="{604B078E-EDDA-3045-8B84-D8699C616592}" dt="2020-06-12T03:42:13.997" v="3293"/>
        <pc:sldMkLst>
          <pc:docMk/>
          <pc:sldMk cId="3722567585" sldId="2105"/>
        </pc:sldMkLst>
        <pc:spChg chg="del mod ord">
          <ac:chgData name="Kanamathareddy, Prasad" userId="619a68b2-0a6d-4445-8d56-99adf6c3b66d" providerId="ADAL" clId="{604B078E-EDDA-3045-8B84-D8699C616592}" dt="2020-06-11T20:29:59.028" v="370" actId="478"/>
          <ac:spMkLst>
            <pc:docMk/>
            <pc:sldMk cId="3722567585" sldId="2105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28:48.255" v="1868" actId="20577"/>
          <ac:spMkLst>
            <pc:docMk/>
            <pc:sldMk cId="3722567585" sldId="2105"/>
            <ac:spMk id="5" creationId="{88F27082-0E42-1340-A235-E1DF0A0DE327}"/>
          </ac:spMkLst>
        </pc:spChg>
        <pc:spChg chg="del">
          <ac:chgData name="Kanamathareddy, Prasad" userId="619a68b2-0a6d-4445-8d56-99adf6c3b66d" providerId="ADAL" clId="{604B078E-EDDA-3045-8B84-D8699C616592}" dt="2020-06-11T20:26:10.953" v="318" actId="478"/>
          <ac:spMkLst>
            <pc:docMk/>
            <pc:sldMk cId="3722567585" sldId="2105"/>
            <ac:spMk id="17" creationId="{D4A8BE71-C7F7-4B4B-96B2-902B2AB3D29C}"/>
          </ac:spMkLst>
        </pc:spChg>
        <pc:spChg chg="add del">
          <ac:chgData name="Kanamathareddy, Prasad" userId="619a68b2-0a6d-4445-8d56-99adf6c3b66d" providerId="ADAL" clId="{604B078E-EDDA-3045-8B84-D8699C616592}" dt="2020-06-11T20:29:54.724" v="369" actId="478"/>
          <ac:spMkLst>
            <pc:docMk/>
            <pc:sldMk cId="3722567585" sldId="2105"/>
            <ac:spMk id="42" creationId="{225A1E7A-7C75-6441-9F3D-338CF385C523}"/>
          </ac:spMkLst>
        </pc:spChg>
      </pc:sldChg>
      <pc:sldChg chg="addSp delSp modSp del mod modClrScheme chgLayout">
        <pc:chgData name="Kanamathareddy, Prasad" userId="619a68b2-0a6d-4445-8d56-99adf6c3b66d" providerId="ADAL" clId="{604B078E-EDDA-3045-8B84-D8699C616592}" dt="2020-06-12T00:28:55.204" v="1869" actId="2696"/>
        <pc:sldMkLst>
          <pc:docMk/>
          <pc:sldMk cId="2265816265" sldId="2106"/>
        </pc:sldMkLst>
        <pc:spChg chg="del mod ord">
          <ac:chgData name="Kanamathareddy, Prasad" userId="619a68b2-0a6d-4445-8d56-99adf6c3b66d" providerId="ADAL" clId="{604B078E-EDDA-3045-8B84-D8699C616592}" dt="2020-06-11T20:30:15.590" v="373" actId="478"/>
          <ac:spMkLst>
            <pc:docMk/>
            <pc:sldMk cId="2265816265" sldId="2106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4:55.090" v="1309"/>
          <ac:spMkLst>
            <pc:docMk/>
            <pc:sldMk cId="2265816265" sldId="2106"/>
            <ac:spMk id="3" creationId="{BEE33C8D-DA7A-4647-9AC5-59F5FCFA37A8}"/>
          </ac:spMkLst>
        </pc:spChg>
        <pc:spChg chg="add del mod">
          <ac:chgData name="Kanamathareddy, Prasad" userId="619a68b2-0a6d-4445-8d56-99adf6c3b66d" providerId="ADAL" clId="{604B078E-EDDA-3045-8B84-D8699C616592}" dt="2020-06-11T20:30:19.192" v="374" actId="478"/>
          <ac:spMkLst>
            <pc:docMk/>
            <pc:sldMk cId="2265816265" sldId="2106"/>
            <ac:spMk id="6" creationId="{4ECE3A0D-4BA6-094B-A402-FF1A3B58014A}"/>
          </ac:spMkLst>
        </pc:spChg>
        <pc:spChg chg="del">
          <ac:chgData name="Kanamathareddy, Prasad" userId="619a68b2-0a6d-4445-8d56-99adf6c3b66d" providerId="ADAL" clId="{604B078E-EDDA-3045-8B84-D8699C616592}" dt="2020-06-11T20:25:52.156" v="307" actId="478"/>
          <ac:spMkLst>
            <pc:docMk/>
            <pc:sldMk cId="2265816265" sldId="2106"/>
            <ac:spMk id="17" creationId="{D4A8BE71-C7F7-4B4B-96B2-902B2AB3D29C}"/>
          </ac:spMkLst>
        </pc:spChg>
      </pc:sldChg>
      <pc:sldChg chg="addSp delSp modSp mod ord modClrScheme addCm delCm modCm chgLayout">
        <pc:chgData name="Kanamathareddy, Prasad" userId="619a68b2-0a6d-4445-8d56-99adf6c3b66d" providerId="ADAL" clId="{604B078E-EDDA-3045-8B84-D8699C616592}" dt="2020-06-12T03:41:36.228" v="3292" actId="20577"/>
        <pc:sldMkLst>
          <pc:docMk/>
          <pc:sldMk cId="1868934178" sldId="2107"/>
        </pc:sldMkLst>
        <pc:spChg chg="del mod ord">
          <ac:chgData name="Kanamathareddy, Prasad" userId="619a68b2-0a6d-4445-8d56-99adf6c3b66d" providerId="ADAL" clId="{604B078E-EDDA-3045-8B84-D8699C616592}" dt="2020-06-11T20:28:53.400" v="355" actId="478"/>
          <ac:spMkLst>
            <pc:docMk/>
            <pc:sldMk cId="1868934178" sldId="2107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2:36:41.790" v="3178" actId="20577"/>
          <ac:spMkLst>
            <pc:docMk/>
            <pc:sldMk cId="1868934178" sldId="2107"/>
            <ac:spMk id="3" creationId="{4C44481B-F8F9-A04B-8B76-3FD7FD348872}"/>
          </ac:spMkLst>
        </pc:spChg>
        <pc:spChg chg="mod">
          <ac:chgData name="Kanamathareddy, Prasad" userId="619a68b2-0a6d-4445-8d56-99adf6c3b66d" providerId="ADAL" clId="{604B078E-EDDA-3045-8B84-D8699C616592}" dt="2020-06-12T02:38:39.985" v="3259" actId="1035"/>
          <ac:spMkLst>
            <pc:docMk/>
            <pc:sldMk cId="1868934178" sldId="2107"/>
            <ac:spMk id="7" creationId="{25CCAE2E-CA1A-AD4A-BBD5-1DA9A99792B2}"/>
          </ac:spMkLst>
        </pc:spChg>
        <pc:spChg chg="mod">
          <ac:chgData name="Kanamathareddy, Prasad" userId="619a68b2-0a6d-4445-8d56-99adf6c3b66d" providerId="ADAL" clId="{604B078E-EDDA-3045-8B84-D8699C616592}" dt="2020-06-12T02:38:39.985" v="3259" actId="1035"/>
          <ac:spMkLst>
            <pc:docMk/>
            <pc:sldMk cId="1868934178" sldId="2107"/>
            <ac:spMk id="8" creationId="{874D39D7-29D1-694A-B34C-B3A9612C10BC}"/>
          </ac:spMkLst>
        </pc:spChg>
        <pc:spChg chg="mod">
          <ac:chgData name="Kanamathareddy, Prasad" userId="619a68b2-0a6d-4445-8d56-99adf6c3b66d" providerId="ADAL" clId="{604B078E-EDDA-3045-8B84-D8699C616592}" dt="2020-06-12T03:40:41.174" v="3285" actId="20577"/>
          <ac:spMkLst>
            <pc:docMk/>
            <pc:sldMk cId="1868934178" sldId="2107"/>
            <ac:spMk id="16" creationId="{342F0442-1766-1F41-A651-75B7C71084AB}"/>
          </ac:spMkLst>
        </pc:spChg>
        <pc:spChg chg="mod">
          <ac:chgData name="Kanamathareddy, Prasad" userId="619a68b2-0a6d-4445-8d56-99adf6c3b66d" providerId="ADAL" clId="{604B078E-EDDA-3045-8B84-D8699C616592}" dt="2020-06-12T03:41:36.228" v="3292" actId="20577"/>
          <ac:spMkLst>
            <pc:docMk/>
            <pc:sldMk cId="1868934178" sldId="2107"/>
            <ac:spMk id="24" creationId="{EBFC9B27-15BB-6A46-9E68-FA6A7FCA2C1B}"/>
          </ac:spMkLst>
        </pc:spChg>
        <pc:spChg chg="del topLvl">
          <ac:chgData name="Kanamathareddy, Prasad" userId="619a68b2-0a6d-4445-8d56-99adf6c3b66d" providerId="ADAL" clId="{604B078E-EDDA-3045-8B84-D8699C616592}" dt="2020-06-11T20:20:55.504" v="236" actId="478"/>
          <ac:spMkLst>
            <pc:docMk/>
            <pc:sldMk cId="1868934178" sldId="2107"/>
            <ac:spMk id="29" creationId="{C0F69A43-962F-8C4B-8442-7A7E68354E2C}"/>
          </ac:spMkLst>
        </pc:spChg>
        <pc:spChg chg="add mod">
          <ac:chgData name="Kanamathareddy, Prasad" userId="619a68b2-0a6d-4445-8d56-99adf6c3b66d" providerId="ADAL" clId="{604B078E-EDDA-3045-8B84-D8699C616592}" dt="2020-06-12T02:38:19.352" v="3211" actId="1076"/>
          <ac:spMkLst>
            <pc:docMk/>
            <pc:sldMk cId="1868934178" sldId="2107"/>
            <ac:spMk id="30" creationId="{6EC8F55E-11BC-874B-9AED-E6A78BDF72E3}"/>
          </ac:spMkLst>
        </pc:spChg>
        <pc:spChg chg="add mod">
          <ac:chgData name="Kanamathareddy, Prasad" userId="619a68b2-0a6d-4445-8d56-99adf6c3b66d" providerId="ADAL" clId="{604B078E-EDDA-3045-8B84-D8699C616592}" dt="2020-06-12T02:38:16.397" v="3210" actId="1076"/>
          <ac:spMkLst>
            <pc:docMk/>
            <pc:sldMk cId="1868934178" sldId="2107"/>
            <ac:spMk id="32" creationId="{1833452E-CB7A-FE44-BC38-FAED30271CA7}"/>
          </ac:spMkLst>
        </pc:spChg>
        <pc:spChg chg="add mod">
          <ac:chgData name="Kanamathareddy, Prasad" userId="619a68b2-0a6d-4445-8d56-99adf6c3b66d" providerId="ADAL" clId="{604B078E-EDDA-3045-8B84-D8699C616592}" dt="2020-06-12T02:38:02.510" v="3206" actId="1076"/>
          <ac:spMkLst>
            <pc:docMk/>
            <pc:sldMk cId="1868934178" sldId="2107"/>
            <ac:spMk id="33" creationId="{E1EDA08B-53A7-3441-962B-90283AAE736C}"/>
          </ac:spMkLst>
        </pc:spChg>
        <pc:spChg chg="add mod">
          <ac:chgData name="Kanamathareddy, Prasad" userId="619a68b2-0a6d-4445-8d56-99adf6c3b66d" providerId="ADAL" clId="{604B078E-EDDA-3045-8B84-D8699C616592}" dt="2020-06-12T02:37:59.647" v="3205" actId="1076"/>
          <ac:spMkLst>
            <pc:docMk/>
            <pc:sldMk cId="1868934178" sldId="2107"/>
            <ac:spMk id="35" creationId="{D6AEF25F-FEE9-354F-9328-9CE981F150D3}"/>
          </ac:spMkLst>
        </pc:spChg>
        <pc:spChg chg="mod">
          <ac:chgData name="Kanamathareddy, Prasad" userId="619a68b2-0a6d-4445-8d56-99adf6c3b66d" providerId="ADAL" clId="{604B078E-EDDA-3045-8B84-D8699C616592}" dt="2020-06-12T02:38:07.609" v="3208" actId="1076"/>
          <ac:spMkLst>
            <pc:docMk/>
            <pc:sldMk cId="1868934178" sldId="2107"/>
            <ac:spMk id="36" creationId="{0098E774-1E3F-904D-8D96-7E01DB818BCA}"/>
          </ac:spMkLst>
        </pc:spChg>
        <pc:spChg chg="mod">
          <ac:chgData name="Kanamathareddy, Prasad" userId="619a68b2-0a6d-4445-8d56-99adf6c3b66d" providerId="ADAL" clId="{604B078E-EDDA-3045-8B84-D8699C616592}" dt="2020-06-12T03:40:44.250" v="3290" actId="20577"/>
          <ac:spMkLst>
            <pc:docMk/>
            <pc:sldMk cId="1868934178" sldId="2107"/>
            <ac:spMk id="40" creationId="{41129F62-9178-BD41-BF21-51DE1ECACEC2}"/>
          </ac:spMkLst>
        </pc:spChg>
        <pc:spChg chg="del mod">
          <ac:chgData name="Kanamathareddy, Prasad" userId="619a68b2-0a6d-4445-8d56-99adf6c3b66d" providerId="ADAL" clId="{604B078E-EDDA-3045-8B84-D8699C616592}" dt="2020-06-11T20:17:02.562" v="121" actId="478"/>
          <ac:spMkLst>
            <pc:docMk/>
            <pc:sldMk cId="1868934178" sldId="2107"/>
            <ac:spMk id="44" creationId="{8DD0460E-99D8-D944-ACF5-90A9487D88FD}"/>
          </ac:spMkLst>
        </pc:spChg>
        <pc:spChg chg="del mod">
          <ac:chgData name="Kanamathareddy, Prasad" userId="619a68b2-0a6d-4445-8d56-99adf6c3b66d" providerId="ADAL" clId="{604B078E-EDDA-3045-8B84-D8699C616592}" dt="2020-06-11T20:17:05.871" v="122" actId="478"/>
          <ac:spMkLst>
            <pc:docMk/>
            <pc:sldMk cId="1868934178" sldId="2107"/>
            <ac:spMk id="45" creationId="{B3D05B87-F599-0F44-9E43-E38BC74F5307}"/>
          </ac:spMkLst>
        </pc:spChg>
        <pc:spChg chg="del topLvl">
          <ac:chgData name="Kanamathareddy, Prasad" userId="619a68b2-0a6d-4445-8d56-99adf6c3b66d" providerId="ADAL" clId="{604B078E-EDDA-3045-8B84-D8699C616592}" dt="2020-06-11T20:19:51.739" v="213" actId="478"/>
          <ac:spMkLst>
            <pc:docMk/>
            <pc:sldMk cId="1868934178" sldId="2107"/>
            <ac:spMk id="54" creationId="{2AF8DF9A-32D2-D542-A588-64BE921A940A}"/>
          </ac:spMkLst>
        </pc:spChg>
        <pc:grpChg chg="mod">
          <ac:chgData name="Kanamathareddy, Prasad" userId="619a68b2-0a6d-4445-8d56-99adf6c3b66d" providerId="ADAL" clId="{604B078E-EDDA-3045-8B84-D8699C616592}" dt="2020-06-12T02:38:39.985" v="3259" actId="1035"/>
          <ac:grpSpMkLst>
            <pc:docMk/>
            <pc:sldMk cId="1868934178" sldId="2107"/>
            <ac:grpSpMk id="6" creationId="{FF812FA0-358C-5E46-95E9-DF4D9FB28F50}"/>
          </ac:grpSpMkLst>
        </pc:grpChg>
        <pc:grpChg chg="mod topLvl">
          <ac:chgData name="Kanamathareddy, Prasad" userId="619a68b2-0a6d-4445-8d56-99adf6c3b66d" providerId="ADAL" clId="{604B078E-EDDA-3045-8B84-D8699C616592}" dt="2020-06-12T02:37:56.223" v="3204" actId="1076"/>
          <ac:grpSpMkLst>
            <pc:docMk/>
            <pc:sldMk cId="1868934178" sldId="2107"/>
            <ac:grpSpMk id="19" creationId="{7046B69C-44A6-A644-9674-C3556F05603B}"/>
          </ac:grpSpMkLst>
        </pc:grpChg>
        <pc:grpChg chg="mod topLvl">
          <ac:chgData name="Kanamathareddy, Prasad" userId="619a68b2-0a6d-4445-8d56-99adf6c3b66d" providerId="ADAL" clId="{604B078E-EDDA-3045-8B84-D8699C616592}" dt="2020-06-12T02:38:11.753" v="3209" actId="1076"/>
          <ac:grpSpMkLst>
            <pc:docMk/>
            <pc:sldMk cId="1868934178" sldId="2107"/>
            <ac:grpSpMk id="21" creationId="{360A346E-882A-5A45-BA78-44B8CB479F83}"/>
          </ac:grpSpMkLst>
        </pc:grpChg>
        <pc:grpChg chg="add del">
          <ac:chgData name="Kanamathareddy, Prasad" userId="619a68b2-0a6d-4445-8d56-99adf6c3b66d" providerId="ADAL" clId="{604B078E-EDDA-3045-8B84-D8699C616592}" dt="2020-06-11T20:20:55.504" v="236" actId="478"/>
          <ac:grpSpMkLst>
            <pc:docMk/>
            <pc:sldMk cId="1868934178" sldId="2107"/>
            <ac:grpSpMk id="31" creationId="{B9135125-D89C-8748-9CD1-4A1CDFA7F384}"/>
          </ac:grpSpMkLst>
        </pc:grpChg>
        <pc:grpChg chg="del">
          <ac:chgData name="Kanamathareddy, Prasad" userId="619a68b2-0a6d-4445-8d56-99adf6c3b66d" providerId="ADAL" clId="{604B078E-EDDA-3045-8B84-D8699C616592}" dt="2020-06-11T20:19:51.739" v="213" actId="478"/>
          <ac:grpSpMkLst>
            <pc:docMk/>
            <pc:sldMk cId="1868934178" sldId="2107"/>
            <ac:grpSpMk id="34" creationId="{21D302DA-796E-AD44-9657-EDB1065DE0DE}"/>
          </ac:grpSpMkLst>
        </pc:grpChg>
        <pc:graphicFrameChg chg="mod modGraphic">
          <ac:chgData name="Kanamathareddy, Prasad" userId="619a68b2-0a6d-4445-8d56-99adf6c3b66d" providerId="ADAL" clId="{604B078E-EDDA-3045-8B84-D8699C616592}" dt="2020-06-12T02:37:25.237" v="3201" actId="20577"/>
          <ac:graphicFrameMkLst>
            <pc:docMk/>
            <pc:sldMk cId="1868934178" sldId="2107"/>
            <ac:graphicFrameMk id="23" creationId="{AF35F89E-25D3-1E46-BE23-72C4EDB2241A}"/>
          </ac:graphicFrameMkLst>
        </pc:graphicFrameChg>
        <pc:cxnChg chg="del">
          <ac:chgData name="Kanamathareddy, Prasad" userId="619a68b2-0a6d-4445-8d56-99adf6c3b66d" providerId="ADAL" clId="{604B078E-EDDA-3045-8B84-D8699C616592}" dt="2020-06-11T20:17:18.373" v="124" actId="478"/>
          <ac:cxnSpMkLst>
            <pc:docMk/>
            <pc:sldMk cId="1868934178" sldId="2107"/>
            <ac:cxnSpMk id="26" creationId="{0B7F50C9-2546-D74B-929C-28944883EB0B}"/>
          </ac:cxnSpMkLst>
        </pc:cxnChg>
        <pc:cxnChg chg="del">
          <ac:chgData name="Kanamathareddy, Prasad" userId="619a68b2-0a6d-4445-8d56-99adf6c3b66d" providerId="ADAL" clId="{604B078E-EDDA-3045-8B84-D8699C616592}" dt="2020-06-11T20:17:15.453" v="123" actId="478"/>
          <ac:cxnSpMkLst>
            <pc:docMk/>
            <pc:sldMk cId="1868934178" sldId="2107"/>
            <ac:cxnSpMk id="52" creationId="{10E3B094-F4D0-7240-BE03-D66A07E9C803}"/>
          </ac:cxnSpMkLst>
        </pc:cxnChg>
      </pc:sldChg>
      <pc:sldChg chg="addSp delSp modSp mod modClrScheme chgLayout">
        <pc:chgData name="Kanamathareddy, Prasad" userId="619a68b2-0a6d-4445-8d56-99adf6c3b66d" providerId="ADAL" clId="{604B078E-EDDA-3045-8B84-D8699C616592}" dt="2020-06-12T00:36:22.990" v="2045" actId="20577"/>
        <pc:sldMkLst>
          <pc:docMk/>
          <pc:sldMk cId="2745065853" sldId="2108"/>
        </pc:sldMkLst>
        <pc:spChg chg="del mod ord">
          <ac:chgData name="Kanamathareddy, Prasad" userId="619a68b2-0a6d-4445-8d56-99adf6c3b66d" providerId="ADAL" clId="{604B078E-EDDA-3045-8B84-D8699C616592}" dt="2020-06-12T00:29:13.949" v="1874" actId="478"/>
          <ac:spMkLst>
            <pc:docMk/>
            <pc:sldMk cId="2745065853" sldId="2108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36:22.990" v="2045" actId="20577"/>
          <ac:spMkLst>
            <pc:docMk/>
            <pc:sldMk cId="2745065853" sldId="2108"/>
            <ac:spMk id="3" creationId="{449019A2-5A40-6447-A892-40A4F117F627}"/>
          </ac:spMkLst>
        </pc:spChg>
        <pc:spChg chg="mod">
          <ac:chgData name="Kanamathareddy, Prasad" userId="619a68b2-0a6d-4445-8d56-99adf6c3b66d" providerId="ADAL" clId="{604B078E-EDDA-3045-8B84-D8699C616592}" dt="2020-06-12T00:31:17.180" v="1879"/>
          <ac:spMkLst>
            <pc:docMk/>
            <pc:sldMk cId="2745065853" sldId="2108"/>
            <ac:spMk id="36" creationId="{6C1543A0-33FC-1D42-BA49-A85115F2EB4B}"/>
          </ac:spMkLst>
        </pc:spChg>
      </pc:sldChg>
      <pc:sldChg chg="addSp delSp modSp mod modClrScheme chgLayout">
        <pc:chgData name="Kanamathareddy, Prasad" userId="619a68b2-0a6d-4445-8d56-99adf6c3b66d" providerId="ADAL" clId="{604B078E-EDDA-3045-8B84-D8699C616592}" dt="2020-06-11T22:32:30.765" v="447" actId="478"/>
        <pc:sldMkLst>
          <pc:docMk/>
          <pc:sldMk cId="2179299879" sldId="2109"/>
        </pc:sldMkLst>
        <pc:spChg chg="del mod ord">
          <ac:chgData name="Kanamathareddy, Prasad" userId="619a68b2-0a6d-4445-8d56-99adf6c3b66d" providerId="ADAL" clId="{604B078E-EDDA-3045-8B84-D8699C616592}" dt="2020-06-11T22:28:33.154" v="410" actId="478"/>
          <ac:spMkLst>
            <pc:docMk/>
            <pc:sldMk cId="2179299879" sldId="2109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32:28.135" v="446" actId="700"/>
          <ac:spMkLst>
            <pc:docMk/>
            <pc:sldMk cId="2179299879" sldId="2109"/>
            <ac:spMk id="3" creationId="{5B919CAB-24D5-2F4D-A862-77480A28CF51}"/>
          </ac:spMkLst>
        </pc:spChg>
        <pc:spChg chg="add del mod">
          <ac:chgData name="Kanamathareddy, Prasad" userId="619a68b2-0a6d-4445-8d56-99adf6c3b66d" providerId="ADAL" clId="{604B078E-EDDA-3045-8B84-D8699C616592}" dt="2020-06-11T22:28:36.026" v="411" actId="478"/>
          <ac:spMkLst>
            <pc:docMk/>
            <pc:sldMk cId="2179299879" sldId="2109"/>
            <ac:spMk id="6" creationId="{AE5C3E02-6225-064E-9A99-828BD8991219}"/>
          </ac:spMkLst>
        </pc:spChg>
        <pc:spChg chg="add del mod ord">
          <ac:chgData name="Kanamathareddy, Prasad" userId="619a68b2-0a6d-4445-8d56-99adf6c3b66d" providerId="ADAL" clId="{604B078E-EDDA-3045-8B84-D8699C616592}" dt="2020-06-11T22:32:30.765" v="447" actId="478"/>
          <ac:spMkLst>
            <pc:docMk/>
            <pc:sldMk cId="2179299879" sldId="2109"/>
            <ac:spMk id="7" creationId="{27EF9170-CC65-4A4E-A4EC-D4E3419AA30F}"/>
          </ac:spMkLst>
        </pc:spChg>
        <pc:spChg chg="mod">
          <ac:chgData name="Kanamathareddy, Prasad" userId="619a68b2-0a6d-4445-8d56-99adf6c3b66d" providerId="ADAL" clId="{604B078E-EDDA-3045-8B84-D8699C616592}" dt="2020-06-11T22:28:41.750" v="412" actId="255"/>
          <ac:spMkLst>
            <pc:docMk/>
            <pc:sldMk cId="2179299879" sldId="2109"/>
            <ac:spMk id="170" creationId="{7602EFA9-AF10-374D-A148-3534286852ED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2T00:40:10.423" v="2052" actId="20577"/>
        <pc:sldMkLst>
          <pc:docMk/>
          <pc:sldMk cId="3262056625" sldId="2110"/>
        </pc:sldMkLst>
        <pc:spChg chg="del mod ord">
          <ac:chgData name="Kanamathareddy, Prasad" userId="619a68b2-0a6d-4445-8d56-99adf6c3b66d" providerId="ADAL" clId="{604B078E-EDDA-3045-8B84-D8699C616592}" dt="2020-06-11T22:54:00.897" v="1072" actId="478"/>
          <ac:spMkLst>
            <pc:docMk/>
            <pc:sldMk cId="3262056625" sldId="2110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5:37.400" v="1316" actId="700"/>
          <ac:spMkLst>
            <pc:docMk/>
            <pc:sldMk cId="3262056625" sldId="2110"/>
            <ac:spMk id="3" creationId="{56D56C62-C7FF-4C44-A114-D701217B7E80}"/>
          </ac:spMkLst>
        </pc:spChg>
        <pc:spChg chg="add del mod">
          <ac:chgData name="Kanamathareddy, Prasad" userId="619a68b2-0a6d-4445-8d56-99adf6c3b66d" providerId="ADAL" clId="{604B078E-EDDA-3045-8B84-D8699C616592}" dt="2020-06-11T22:54:05.233" v="1073" actId="478"/>
          <ac:spMkLst>
            <pc:docMk/>
            <pc:sldMk cId="3262056625" sldId="2110"/>
            <ac:spMk id="6" creationId="{310DC35F-AB50-0A47-87EB-BB634EF67E12}"/>
          </ac:spMkLst>
        </pc:spChg>
        <pc:spChg chg="add del mod ord">
          <ac:chgData name="Kanamathareddy, Prasad" userId="619a68b2-0a6d-4445-8d56-99adf6c3b66d" providerId="ADAL" clId="{604B078E-EDDA-3045-8B84-D8699C616592}" dt="2020-06-11T23:25:37.400" v="1316" actId="700"/>
          <ac:spMkLst>
            <pc:docMk/>
            <pc:sldMk cId="3262056625" sldId="2110"/>
            <ac:spMk id="7" creationId="{B960EDE9-F8E1-E741-9C9A-434C0A4B1B7A}"/>
          </ac:spMkLst>
        </pc:spChg>
        <pc:spChg chg="add del mod ord">
          <ac:chgData name="Kanamathareddy, Prasad" userId="619a68b2-0a6d-4445-8d56-99adf6c3b66d" providerId="ADAL" clId="{604B078E-EDDA-3045-8B84-D8699C616592}" dt="2020-06-11T23:25:34.472" v="1313" actId="478"/>
          <ac:spMkLst>
            <pc:docMk/>
            <pc:sldMk cId="3262056625" sldId="2110"/>
            <ac:spMk id="8" creationId="{B4F07CD1-D68E-1447-BA9E-FDAFC3DE297D}"/>
          </ac:spMkLst>
        </pc:spChg>
        <pc:spChg chg="add del mod ord">
          <ac:chgData name="Kanamathareddy, Prasad" userId="619a68b2-0a6d-4445-8d56-99adf6c3b66d" providerId="ADAL" clId="{604B078E-EDDA-3045-8B84-D8699C616592}" dt="2020-06-11T23:26:21.425" v="1347" actId="478"/>
          <ac:spMkLst>
            <pc:docMk/>
            <pc:sldMk cId="3262056625" sldId="2110"/>
            <ac:spMk id="9" creationId="{F29EF6D1-B147-2F4D-A55C-C68B4B6E22A4}"/>
          </ac:spMkLst>
        </pc:spChg>
        <pc:spChg chg="add mod ord">
          <ac:chgData name="Kanamathareddy, Prasad" userId="619a68b2-0a6d-4445-8d56-99adf6c3b66d" providerId="ADAL" clId="{604B078E-EDDA-3045-8B84-D8699C616592}" dt="2020-06-12T00:40:10.423" v="2052" actId="20577"/>
          <ac:spMkLst>
            <pc:docMk/>
            <pc:sldMk cId="3262056625" sldId="2110"/>
            <ac:spMk id="10" creationId="{400C79B2-81C0-B347-BB85-FD87800B8D86}"/>
          </ac:spMkLst>
        </pc:spChg>
        <pc:spChg chg="add del mod">
          <ac:chgData name="Kanamathareddy, Prasad" userId="619a68b2-0a6d-4445-8d56-99adf6c3b66d" providerId="ADAL" clId="{604B078E-EDDA-3045-8B84-D8699C616592}" dt="2020-06-11T23:26:22.246" v="1349"/>
          <ac:spMkLst>
            <pc:docMk/>
            <pc:sldMk cId="3262056625" sldId="2110"/>
            <ac:spMk id="11" creationId="{AA2C802A-F10D-9D4D-8ECB-38A0634AAFCA}"/>
          </ac:spMkLst>
        </pc:spChg>
        <pc:spChg chg="del mod">
          <ac:chgData name="Kanamathareddy, Prasad" userId="619a68b2-0a6d-4445-8d56-99adf6c3b66d" providerId="ADAL" clId="{604B078E-EDDA-3045-8B84-D8699C616592}" dt="2020-06-11T23:25:35.934" v="1315"/>
          <ac:spMkLst>
            <pc:docMk/>
            <pc:sldMk cId="3262056625" sldId="2110"/>
            <ac:spMk id="115" creationId="{5B7CBDA3-10B2-A540-9681-092D4F1C2311}"/>
          </ac:spMkLst>
        </pc:spChg>
      </pc:sldChg>
      <pc:sldChg chg="ord">
        <pc:chgData name="Kanamathareddy, Prasad" userId="619a68b2-0a6d-4445-8d56-99adf6c3b66d" providerId="ADAL" clId="{604B078E-EDDA-3045-8B84-D8699C616592}" dt="2020-06-11T20:27:20.037" v="331"/>
        <pc:sldMkLst>
          <pc:docMk/>
          <pc:sldMk cId="3055664891" sldId="2112"/>
        </pc:sldMkLst>
      </pc:sldChg>
      <pc:sldChg chg="modSp">
        <pc:chgData name="Kanamathareddy, Prasad" userId="619a68b2-0a6d-4445-8d56-99adf6c3b66d" providerId="ADAL" clId="{604B078E-EDDA-3045-8B84-D8699C616592}" dt="2020-06-12T00:36:12.451" v="2026" actId="20577"/>
        <pc:sldMkLst>
          <pc:docMk/>
          <pc:sldMk cId="547561455" sldId="2113"/>
        </pc:sldMkLst>
        <pc:spChg chg="mod">
          <ac:chgData name="Kanamathareddy, Prasad" userId="619a68b2-0a6d-4445-8d56-99adf6c3b66d" providerId="ADAL" clId="{604B078E-EDDA-3045-8B84-D8699C616592}" dt="2020-06-11T23:56:58.076" v="1637" actId="20577"/>
          <ac:spMkLst>
            <pc:docMk/>
            <pc:sldMk cId="547561455" sldId="2113"/>
            <ac:spMk id="2" creationId="{26D728E9-E972-4BE3-B9C9-2EC137A3D4F1}"/>
          </ac:spMkLst>
        </pc:spChg>
        <pc:spChg chg="mod">
          <ac:chgData name="Kanamathareddy, Prasad" userId="619a68b2-0a6d-4445-8d56-99adf6c3b66d" providerId="ADAL" clId="{604B078E-EDDA-3045-8B84-D8699C616592}" dt="2020-06-12T00:36:12.451" v="2026" actId="20577"/>
          <ac:spMkLst>
            <pc:docMk/>
            <pc:sldMk cId="547561455" sldId="2113"/>
            <ac:spMk id="18" creationId="{F2DDEEC2-8ABA-8447-AA22-365A64995010}"/>
          </ac:spMkLst>
        </pc:spChg>
      </pc:sldChg>
      <pc:sldChg chg="ord addCm delCm modCm">
        <pc:chgData name="Kanamathareddy, Prasad" userId="619a68b2-0a6d-4445-8d56-99adf6c3b66d" providerId="ADAL" clId="{604B078E-EDDA-3045-8B84-D8699C616592}" dt="2020-06-11T22:32:39.987" v="448" actId="1592"/>
        <pc:sldMkLst>
          <pc:docMk/>
          <pc:sldMk cId="1269834596" sldId="2114"/>
        </pc:sldMkLst>
      </pc:sldChg>
      <pc:sldChg chg="addSp delSp modSp mod modClrScheme chgLayout">
        <pc:chgData name="Kanamathareddy, Prasad" userId="619a68b2-0a6d-4445-8d56-99adf6c3b66d" providerId="ADAL" clId="{604B078E-EDDA-3045-8B84-D8699C616592}" dt="2020-06-11T22:29:13.594" v="416" actId="478"/>
        <pc:sldMkLst>
          <pc:docMk/>
          <pc:sldMk cId="1411977727" sldId="2115"/>
        </pc:sldMkLst>
        <pc:spChg chg="del mod ord">
          <ac:chgData name="Kanamathareddy, Prasad" userId="619a68b2-0a6d-4445-8d56-99adf6c3b66d" providerId="ADAL" clId="{604B078E-EDDA-3045-8B84-D8699C616592}" dt="2020-06-11T22:29:11.616" v="415" actId="478"/>
          <ac:spMkLst>
            <pc:docMk/>
            <pc:sldMk cId="1411977727" sldId="2115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9:08.644" v="414"/>
          <ac:spMkLst>
            <pc:docMk/>
            <pc:sldMk cId="1411977727" sldId="2115"/>
            <ac:spMk id="4" creationId="{E2D86875-7C42-6A41-914F-7A19AA9E78F0}"/>
          </ac:spMkLst>
        </pc:spChg>
        <pc:spChg chg="add del mod">
          <ac:chgData name="Kanamathareddy, Prasad" userId="619a68b2-0a6d-4445-8d56-99adf6c3b66d" providerId="ADAL" clId="{604B078E-EDDA-3045-8B84-D8699C616592}" dt="2020-06-11T22:29:13.594" v="416" actId="478"/>
          <ac:spMkLst>
            <pc:docMk/>
            <pc:sldMk cId="1411977727" sldId="2115"/>
            <ac:spMk id="10" creationId="{4A8FAA01-720B-2749-9B10-6F9D4966CF11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2T00:39:36.275" v="2051"/>
        <pc:sldMkLst>
          <pc:docMk/>
          <pc:sldMk cId="2676854688" sldId="2116"/>
        </pc:sldMkLst>
        <pc:spChg chg="del mod ord">
          <ac:chgData name="Kanamathareddy, Prasad" userId="619a68b2-0a6d-4445-8d56-99adf6c3b66d" providerId="ADAL" clId="{604B078E-EDDA-3045-8B84-D8699C616592}" dt="2020-06-11T22:31:38.910" v="441" actId="478"/>
          <ac:spMkLst>
            <pc:docMk/>
            <pc:sldMk cId="2676854688" sldId="2116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37:58.590" v="2049" actId="20577"/>
          <ac:spMkLst>
            <pc:docMk/>
            <pc:sldMk cId="2676854688" sldId="2116"/>
            <ac:spMk id="4" creationId="{ED9D0E28-4B5D-9B4D-A569-59660C6DEFC2}"/>
          </ac:spMkLst>
        </pc:spChg>
        <pc:spChg chg="add del mod">
          <ac:chgData name="Kanamathareddy, Prasad" userId="619a68b2-0a6d-4445-8d56-99adf6c3b66d" providerId="ADAL" clId="{604B078E-EDDA-3045-8B84-D8699C616592}" dt="2020-06-11T22:31:41.551" v="442" actId="478"/>
          <ac:spMkLst>
            <pc:docMk/>
            <pc:sldMk cId="2676854688" sldId="2116"/>
            <ac:spMk id="7" creationId="{06AEB04D-1FF6-4B46-AACF-C657327A51B3}"/>
          </ac:spMkLst>
        </pc:spChg>
        <pc:spChg chg="mod">
          <ac:chgData name="Kanamathareddy, Prasad" userId="619a68b2-0a6d-4445-8d56-99adf6c3b66d" providerId="ADAL" clId="{604B078E-EDDA-3045-8B84-D8699C616592}" dt="2020-06-12T00:39:15.298" v="2050" actId="20577"/>
          <ac:spMkLst>
            <pc:docMk/>
            <pc:sldMk cId="2676854688" sldId="2116"/>
            <ac:spMk id="115" creationId="{5B7CBDA3-10B2-A540-9681-092D4F1C2311}"/>
          </ac:spMkLst>
        </pc:spChg>
        <pc:graphicFrameChg chg="mod modGraphic">
          <ac:chgData name="Kanamathareddy, Prasad" userId="619a68b2-0a6d-4445-8d56-99adf6c3b66d" providerId="ADAL" clId="{604B078E-EDDA-3045-8B84-D8699C616592}" dt="2020-06-11T23:57:44.420" v="1640" actId="2711"/>
          <ac:graphicFrameMkLst>
            <pc:docMk/>
            <pc:sldMk cId="2676854688" sldId="2116"/>
            <ac:graphicFrameMk id="3" creationId="{EEC24F97-FEE4-F648-B126-A66658FB6137}"/>
          </ac:graphicFrameMkLst>
        </pc:graphicFrameChg>
      </pc:sldChg>
      <pc:sldChg chg="addSp delSp modSp mod ord modClrScheme chgLayout">
        <pc:chgData name="Kanamathareddy, Prasad" userId="619a68b2-0a6d-4445-8d56-99adf6c3b66d" providerId="ADAL" clId="{604B078E-EDDA-3045-8B84-D8699C616592}" dt="2020-06-12T00:37:13.635" v="2047"/>
        <pc:sldMkLst>
          <pc:docMk/>
          <pc:sldMk cId="2942312183" sldId="2117"/>
        </pc:sldMkLst>
        <pc:spChg chg="del mod ord">
          <ac:chgData name="Kanamathareddy, Prasad" userId="619a68b2-0a6d-4445-8d56-99adf6c3b66d" providerId="ADAL" clId="{604B078E-EDDA-3045-8B84-D8699C616592}" dt="2020-06-11T22:31:25.604" v="437" actId="478"/>
          <ac:spMkLst>
            <pc:docMk/>
            <pc:sldMk cId="2942312183" sldId="2117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7:25.805" v="1380" actId="20577"/>
          <ac:spMkLst>
            <pc:docMk/>
            <pc:sldMk cId="2942312183" sldId="2117"/>
            <ac:spMk id="5" creationId="{F82BC570-907C-3346-ADEA-20829A12DC6D}"/>
          </ac:spMkLst>
        </pc:spChg>
        <pc:spChg chg="add del mod">
          <ac:chgData name="Kanamathareddy, Prasad" userId="619a68b2-0a6d-4445-8d56-99adf6c3b66d" providerId="ADAL" clId="{604B078E-EDDA-3045-8B84-D8699C616592}" dt="2020-06-11T22:31:27.249" v="438" actId="478"/>
          <ac:spMkLst>
            <pc:docMk/>
            <pc:sldMk cId="2942312183" sldId="2117"/>
            <ac:spMk id="7" creationId="{95FFA3CF-58C6-AC45-BB17-03AF26B0536F}"/>
          </ac:spMkLst>
        </pc:spChg>
        <pc:graphicFrameChg chg="modGraphic">
          <ac:chgData name="Kanamathareddy, Prasad" userId="619a68b2-0a6d-4445-8d56-99adf6c3b66d" providerId="ADAL" clId="{604B078E-EDDA-3045-8B84-D8699C616592}" dt="2020-06-11T22:29:30.593" v="417" actId="2711"/>
          <ac:graphicFrameMkLst>
            <pc:docMk/>
            <pc:sldMk cId="2942312183" sldId="2117"/>
            <ac:graphicFrameMk id="3" creationId="{EEC24F97-FEE4-F648-B126-A66658FB6137}"/>
          </ac:graphicFrameMkLst>
        </pc:graphicFrameChg>
      </pc:sldChg>
      <pc:sldChg chg="addSp delSp modSp mod modClrScheme chgLayout">
        <pc:chgData name="Kanamathareddy, Prasad" userId="619a68b2-0a6d-4445-8d56-99adf6c3b66d" providerId="ADAL" clId="{604B078E-EDDA-3045-8B84-D8699C616592}" dt="2020-06-12T00:59:20.927" v="2400" actId="1076"/>
        <pc:sldMkLst>
          <pc:docMk/>
          <pc:sldMk cId="1916948116" sldId="2118"/>
        </pc:sldMkLst>
        <pc:spChg chg="del mod ord">
          <ac:chgData name="Kanamathareddy, Prasad" userId="619a68b2-0a6d-4445-8d56-99adf6c3b66d" providerId="ADAL" clId="{604B078E-EDDA-3045-8B84-D8699C616592}" dt="2020-06-11T23:27:42.924" v="1384" actId="478"/>
          <ac:spMkLst>
            <pc:docMk/>
            <pc:sldMk cId="1916948116" sldId="2118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9:27.537" v="1473" actId="20577"/>
          <ac:spMkLst>
            <pc:docMk/>
            <pc:sldMk cId="1916948116" sldId="2118"/>
            <ac:spMk id="4" creationId="{5B93F652-FA4C-8841-8959-B006CFFA89C4}"/>
          </ac:spMkLst>
        </pc:spChg>
        <pc:spChg chg="add del mod ord">
          <ac:chgData name="Kanamathareddy, Prasad" userId="619a68b2-0a6d-4445-8d56-99adf6c3b66d" providerId="ADAL" clId="{604B078E-EDDA-3045-8B84-D8699C616592}" dt="2020-06-11T22:31:03.435" v="430" actId="478"/>
          <ac:spMkLst>
            <pc:docMk/>
            <pc:sldMk cId="1916948116" sldId="2118"/>
            <ac:spMk id="5" creationId="{FA923EC6-9262-694A-8742-92EF6E8011EF}"/>
          </ac:spMkLst>
        </pc:spChg>
        <pc:spChg chg="add mod">
          <ac:chgData name="Kanamathareddy, Prasad" userId="619a68b2-0a6d-4445-8d56-99adf6c3b66d" providerId="ADAL" clId="{604B078E-EDDA-3045-8B84-D8699C616592}" dt="2020-06-11T23:58:44.342" v="1661" actId="20577"/>
          <ac:spMkLst>
            <pc:docMk/>
            <pc:sldMk cId="1916948116" sldId="2118"/>
            <ac:spMk id="9" creationId="{46674485-D16C-9D46-9039-B1349E2CBAFD}"/>
          </ac:spMkLst>
        </pc:spChg>
        <pc:spChg chg="del mod">
          <ac:chgData name="Kanamathareddy, Prasad" userId="619a68b2-0a6d-4445-8d56-99adf6c3b66d" providerId="ADAL" clId="{604B078E-EDDA-3045-8B84-D8699C616592}" dt="2020-06-11T23:28:35.408" v="1447"/>
          <ac:spMkLst>
            <pc:docMk/>
            <pc:sldMk cId="1916948116" sldId="2118"/>
            <ac:spMk id="13" creationId="{ED217D98-F7BD-AC40-B1F7-BB337306D6C3}"/>
          </ac:spMkLst>
        </pc:spChg>
        <pc:spChg chg="mod">
          <ac:chgData name="Kanamathareddy, Prasad" userId="619a68b2-0a6d-4445-8d56-99adf6c3b66d" providerId="ADAL" clId="{604B078E-EDDA-3045-8B84-D8699C616592}" dt="2020-06-12T00:59:20.927" v="2400" actId="1076"/>
          <ac:spMkLst>
            <pc:docMk/>
            <pc:sldMk cId="1916948116" sldId="2118"/>
            <ac:spMk id="16" creationId="{9BB09402-1717-3D4C-9958-F8BEA675851A}"/>
          </ac:spMkLst>
        </pc:spChg>
        <pc:spChg chg="mod">
          <ac:chgData name="Kanamathareddy, Prasad" userId="619a68b2-0a6d-4445-8d56-99adf6c3b66d" providerId="ADAL" clId="{604B078E-EDDA-3045-8B84-D8699C616592}" dt="2020-06-11T23:59:06.455" v="1662" actId="20577"/>
          <ac:spMkLst>
            <pc:docMk/>
            <pc:sldMk cId="1916948116" sldId="2118"/>
            <ac:spMk id="115" creationId="{5B7CBDA3-10B2-A540-9681-092D4F1C2311}"/>
          </ac:spMkLst>
        </pc:spChg>
        <pc:graphicFrameChg chg="mod modGraphic">
          <ac:chgData name="Kanamathareddy, Prasad" userId="619a68b2-0a6d-4445-8d56-99adf6c3b66d" providerId="ADAL" clId="{604B078E-EDDA-3045-8B84-D8699C616592}" dt="2020-06-11T23:31:26.320" v="1516" actId="2711"/>
          <ac:graphicFrameMkLst>
            <pc:docMk/>
            <pc:sldMk cId="1916948116" sldId="2118"/>
            <ac:graphicFrameMk id="3" creationId="{EEC24F97-FEE4-F648-B126-A66658FB6137}"/>
          </ac:graphicFrameMkLst>
        </pc:graphicFrameChg>
      </pc:sldChg>
      <pc:sldChg chg="addSp delSp modSp mod modClrScheme chgLayout">
        <pc:chgData name="Kanamathareddy, Prasad" userId="619a68b2-0a6d-4445-8d56-99adf6c3b66d" providerId="ADAL" clId="{604B078E-EDDA-3045-8B84-D8699C616592}" dt="2020-06-12T02:39:25.501" v="3260" actId="1076"/>
        <pc:sldMkLst>
          <pc:docMk/>
          <pc:sldMk cId="3863982114" sldId="2119"/>
        </pc:sldMkLst>
        <pc:spChg chg="del mod ord">
          <ac:chgData name="Kanamathareddy, Prasad" userId="619a68b2-0a6d-4445-8d56-99adf6c3b66d" providerId="ADAL" clId="{604B078E-EDDA-3045-8B84-D8699C616592}" dt="2020-06-11T22:31:12.963" v="433" actId="478"/>
          <ac:spMkLst>
            <pc:docMk/>
            <pc:sldMk cId="3863982114" sldId="2119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3:29:48.404" v="1492" actId="700"/>
          <ac:spMkLst>
            <pc:docMk/>
            <pc:sldMk cId="3863982114" sldId="2119"/>
            <ac:spMk id="4" creationId="{DF439EE0-D44E-A44C-A325-A76CCFB9B462}"/>
          </ac:spMkLst>
        </pc:spChg>
        <pc:spChg chg="add del mod">
          <ac:chgData name="Kanamathareddy, Prasad" userId="619a68b2-0a6d-4445-8d56-99adf6c3b66d" providerId="ADAL" clId="{604B078E-EDDA-3045-8B84-D8699C616592}" dt="2020-06-11T22:31:14.874" v="434" actId="478"/>
          <ac:spMkLst>
            <pc:docMk/>
            <pc:sldMk cId="3863982114" sldId="2119"/>
            <ac:spMk id="7" creationId="{7081C86C-3B05-5849-A258-4027F687CADD}"/>
          </ac:spMkLst>
        </pc:spChg>
        <pc:spChg chg="add del mod ord">
          <ac:chgData name="Kanamathareddy, Prasad" userId="619a68b2-0a6d-4445-8d56-99adf6c3b66d" providerId="ADAL" clId="{604B078E-EDDA-3045-8B84-D8699C616592}" dt="2020-06-11T23:29:48.404" v="1492" actId="700"/>
          <ac:spMkLst>
            <pc:docMk/>
            <pc:sldMk cId="3863982114" sldId="2119"/>
            <ac:spMk id="8" creationId="{EBF06A19-FAE3-E84C-BF71-B7DA7932457A}"/>
          </ac:spMkLst>
        </pc:spChg>
        <pc:spChg chg="add del mod ord">
          <ac:chgData name="Kanamathareddy, Prasad" userId="619a68b2-0a6d-4445-8d56-99adf6c3b66d" providerId="ADAL" clId="{604B078E-EDDA-3045-8B84-D8699C616592}" dt="2020-06-11T23:29:48.404" v="1492" actId="700"/>
          <ac:spMkLst>
            <pc:docMk/>
            <pc:sldMk cId="3863982114" sldId="2119"/>
            <ac:spMk id="10" creationId="{89F74FAA-6E7B-C942-8CCB-DA76C884A89A}"/>
          </ac:spMkLst>
        </pc:spChg>
        <pc:spChg chg="add del mod ord">
          <ac:chgData name="Kanamathareddy, Prasad" userId="619a68b2-0a6d-4445-8d56-99adf6c3b66d" providerId="ADAL" clId="{604B078E-EDDA-3045-8B84-D8699C616592}" dt="2020-06-11T23:29:51.480" v="1493" actId="478"/>
          <ac:spMkLst>
            <pc:docMk/>
            <pc:sldMk cId="3863982114" sldId="2119"/>
            <ac:spMk id="12" creationId="{514DAA03-6C94-1147-8A7C-C6C9249431DA}"/>
          </ac:spMkLst>
        </pc:spChg>
        <pc:spChg chg="add mod ord">
          <ac:chgData name="Kanamathareddy, Prasad" userId="619a68b2-0a6d-4445-8d56-99adf6c3b66d" providerId="ADAL" clId="{604B078E-EDDA-3045-8B84-D8699C616592}" dt="2020-06-11T23:32:12.747" v="1517" actId="1076"/>
          <ac:spMkLst>
            <pc:docMk/>
            <pc:sldMk cId="3863982114" sldId="2119"/>
            <ac:spMk id="13" creationId="{A88E022A-9438-CE45-B4FD-2973751AC351}"/>
          </ac:spMkLst>
        </pc:spChg>
        <pc:spChg chg="del mod">
          <ac:chgData name="Kanamathareddy, Prasad" userId="619a68b2-0a6d-4445-8d56-99adf6c3b66d" providerId="ADAL" clId="{604B078E-EDDA-3045-8B84-D8699C616592}" dt="2020-06-11T23:30:01.851" v="1499"/>
          <ac:spMkLst>
            <pc:docMk/>
            <pc:sldMk cId="3863982114" sldId="2119"/>
            <ac:spMk id="18" creationId="{C3511A34-B400-7943-A9A5-875DCA47315D}"/>
          </ac:spMkLst>
        </pc:spChg>
        <pc:spChg chg="del">
          <ac:chgData name="Kanamathareddy, Prasad" userId="619a68b2-0a6d-4445-8d56-99adf6c3b66d" providerId="ADAL" clId="{604B078E-EDDA-3045-8B84-D8699C616592}" dt="2020-06-11T23:30:35.577" v="1509" actId="478"/>
          <ac:spMkLst>
            <pc:docMk/>
            <pc:sldMk cId="3863982114" sldId="2119"/>
            <ac:spMk id="19" creationId="{48CEE438-D45A-1247-970F-DCA91E8D188B}"/>
          </ac:spMkLst>
        </pc:spChg>
        <pc:spChg chg="add mod">
          <ac:chgData name="Kanamathareddy, Prasad" userId="619a68b2-0a6d-4445-8d56-99adf6c3b66d" providerId="ADAL" clId="{604B078E-EDDA-3045-8B84-D8699C616592}" dt="2020-06-12T02:39:25.501" v="3260" actId="1076"/>
          <ac:spMkLst>
            <pc:docMk/>
            <pc:sldMk cId="3863982114" sldId="2119"/>
            <ac:spMk id="20" creationId="{5BE06FAF-30F3-9545-A9C4-AD8AD9EAE8A1}"/>
          </ac:spMkLst>
        </pc:spChg>
        <pc:spChg chg="mod">
          <ac:chgData name="Kanamathareddy, Prasad" userId="619a68b2-0a6d-4445-8d56-99adf6c3b66d" providerId="ADAL" clId="{604B078E-EDDA-3045-8B84-D8699C616592}" dt="2020-06-11T23:31:07.650" v="1513" actId="20577"/>
          <ac:spMkLst>
            <pc:docMk/>
            <pc:sldMk cId="3863982114" sldId="2119"/>
            <ac:spMk id="115" creationId="{5B7CBDA3-10B2-A540-9681-092D4F1C2311}"/>
          </ac:spMkLst>
        </pc:spChg>
        <pc:graphicFrameChg chg="mod modGraphic">
          <ac:chgData name="Kanamathareddy, Prasad" userId="619a68b2-0a6d-4445-8d56-99adf6c3b66d" providerId="ADAL" clId="{604B078E-EDDA-3045-8B84-D8699C616592}" dt="2020-06-11T23:30:56.098" v="1512"/>
          <ac:graphicFrameMkLst>
            <pc:docMk/>
            <pc:sldMk cId="3863982114" sldId="2119"/>
            <ac:graphicFrameMk id="3" creationId="{EEC24F97-FEE4-F648-B126-A66658FB6137}"/>
          </ac:graphicFrameMkLst>
        </pc:graphicFrameChg>
      </pc:sldChg>
      <pc:sldChg chg="addSp delSp modSp mod modClrScheme chgLayout">
        <pc:chgData name="Kanamathareddy, Prasad" userId="619a68b2-0a6d-4445-8d56-99adf6c3b66d" providerId="ADAL" clId="{604B078E-EDDA-3045-8B84-D8699C616592}" dt="2020-06-12T00:46:13.161" v="2166" actId="478"/>
        <pc:sldMkLst>
          <pc:docMk/>
          <pc:sldMk cId="1756763574" sldId="2120"/>
        </pc:sldMkLst>
        <pc:spChg chg="add mod ord">
          <ac:chgData name="Kanamathareddy, Prasad" userId="619a68b2-0a6d-4445-8d56-99adf6c3b66d" providerId="ADAL" clId="{604B078E-EDDA-3045-8B84-D8699C616592}" dt="2020-06-12T00:46:08.518" v="2165"/>
          <ac:spMkLst>
            <pc:docMk/>
            <pc:sldMk cId="1756763574" sldId="2120"/>
            <ac:spMk id="2" creationId="{C1DA332C-4DBC-DA43-AA4E-DA79D0F73E20}"/>
          </ac:spMkLst>
        </pc:spChg>
        <pc:spChg chg="add del mod">
          <ac:chgData name="Kanamathareddy, Prasad" userId="619a68b2-0a6d-4445-8d56-99adf6c3b66d" providerId="ADAL" clId="{604B078E-EDDA-3045-8B84-D8699C616592}" dt="2020-06-11T23:33:17.095" v="1523" actId="478"/>
          <ac:spMkLst>
            <pc:docMk/>
            <pc:sldMk cId="1756763574" sldId="2120"/>
            <ac:spMk id="4" creationId="{225E6574-908B-A24B-BAE9-E3179AB829E3}"/>
          </ac:spMkLst>
        </pc:spChg>
        <pc:spChg chg="del mod ord">
          <ac:chgData name="Kanamathareddy, Prasad" userId="619a68b2-0a6d-4445-8d56-99adf6c3b66d" providerId="ADAL" clId="{604B078E-EDDA-3045-8B84-D8699C616592}" dt="2020-06-11T23:33:12.052" v="1522" actId="478"/>
          <ac:spMkLst>
            <pc:docMk/>
            <pc:sldMk cId="1756763574" sldId="2120"/>
            <ac:spMk id="68" creationId="{9E286C17-C813-E245-843E-5F8495958996}"/>
          </ac:spMkLst>
        </pc:spChg>
        <pc:spChg chg="del">
          <ac:chgData name="Kanamathareddy, Prasad" userId="619a68b2-0a6d-4445-8d56-99adf6c3b66d" providerId="ADAL" clId="{604B078E-EDDA-3045-8B84-D8699C616592}" dt="2020-06-12T00:46:13.161" v="2166" actId="478"/>
          <ac:spMkLst>
            <pc:docMk/>
            <pc:sldMk cId="1756763574" sldId="2120"/>
            <ac:spMk id="115" creationId="{5B7CBDA3-10B2-A540-9681-092D4F1C2311}"/>
          </ac:spMkLst>
        </pc:spChg>
      </pc:sldChg>
      <pc:sldChg chg="addSp delSp modSp mod modClrScheme chgLayout">
        <pc:chgData name="Kanamathareddy, Prasad" userId="619a68b2-0a6d-4445-8d56-99adf6c3b66d" providerId="ADAL" clId="{604B078E-EDDA-3045-8B84-D8699C616592}" dt="2020-06-12T00:46:00.755" v="2163" actId="478"/>
        <pc:sldMkLst>
          <pc:docMk/>
          <pc:sldMk cId="3658173671" sldId="2121"/>
        </pc:sldMkLst>
        <pc:spChg chg="del mod ord">
          <ac:chgData name="Kanamathareddy, Prasad" userId="619a68b2-0a6d-4445-8d56-99adf6c3b66d" providerId="ADAL" clId="{604B078E-EDDA-3045-8B84-D8699C616592}" dt="2020-06-11T22:57:44.664" v="1091" actId="478"/>
          <ac:spMkLst>
            <pc:docMk/>
            <pc:sldMk cId="3658173671" sldId="2121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45:56.414" v="2162"/>
          <ac:spMkLst>
            <pc:docMk/>
            <pc:sldMk cId="3658173671" sldId="2121"/>
            <ac:spMk id="3" creationId="{151DC44A-FEEF-5847-AA9D-332FC50E27B8}"/>
          </ac:spMkLst>
        </pc:spChg>
        <pc:spChg chg="add del mod">
          <ac:chgData name="Kanamathareddy, Prasad" userId="619a68b2-0a6d-4445-8d56-99adf6c3b66d" providerId="ADAL" clId="{604B078E-EDDA-3045-8B84-D8699C616592}" dt="2020-06-11T22:57:49.118" v="1092" actId="478"/>
          <ac:spMkLst>
            <pc:docMk/>
            <pc:sldMk cId="3658173671" sldId="2121"/>
            <ac:spMk id="6" creationId="{9AD5F265-B383-9347-BF22-2E3D02D054BF}"/>
          </ac:spMkLst>
        </pc:spChg>
        <pc:spChg chg="add del mod ord">
          <ac:chgData name="Kanamathareddy, Prasad" userId="619a68b2-0a6d-4445-8d56-99adf6c3b66d" providerId="ADAL" clId="{604B078E-EDDA-3045-8B84-D8699C616592}" dt="2020-06-11T23:33:27.535" v="1525" actId="478"/>
          <ac:spMkLst>
            <pc:docMk/>
            <pc:sldMk cId="3658173671" sldId="2121"/>
            <ac:spMk id="9" creationId="{BCB7ECA4-2A0A-824C-A208-D6868E9B161A}"/>
          </ac:spMkLst>
        </pc:spChg>
        <pc:spChg chg="del mod">
          <ac:chgData name="Kanamathareddy, Prasad" userId="619a68b2-0a6d-4445-8d56-99adf6c3b66d" providerId="ADAL" clId="{604B078E-EDDA-3045-8B84-D8699C616592}" dt="2020-06-12T00:46:00.755" v="2163" actId="478"/>
          <ac:spMkLst>
            <pc:docMk/>
            <pc:sldMk cId="3658173671" sldId="2121"/>
            <ac:spMk id="115" creationId="{5B7CBDA3-10B2-A540-9681-092D4F1C2311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2T00:58:55.421" v="2399" actId="13926"/>
        <pc:sldMkLst>
          <pc:docMk/>
          <pc:sldMk cId="3251448938" sldId="2122"/>
        </pc:sldMkLst>
        <pc:spChg chg="del mod ord">
          <ac:chgData name="Kanamathareddy, Prasad" userId="619a68b2-0a6d-4445-8d56-99adf6c3b66d" providerId="ADAL" clId="{604B078E-EDDA-3045-8B84-D8699C616592}" dt="2020-06-11T22:30:52.032" v="426" actId="478"/>
          <ac:spMkLst>
            <pc:docMk/>
            <pc:sldMk cId="3251448938" sldId="2122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2T00:44:00.614" v="2110" actId="20577"/>
          <ac:spMkLst>
            <pc:docMk/>
            <pc:sldMk cId="3251448938" sldId="2122"/>
            <ac:spMk id="3" creationId="{EBEFA08A-217D-FD46-8EC2-72101B66B34E}"/>
          </ac:spMkLst>
        </pc:spChg>
        <pc:spChg chg="add del mod">
          <ac:chgData name="Kanamathareddy, Prasad" userId="619a68b2-0a6d-4445-8d56-99adf6c3b66d" providerId="ADAL" clId="{604B078E-EDDA-3045-8B84-D8699C616592}" dt="2020-06-11T22:30:54.889" v="427" actId="478"/>
          <ac:spMkLst>
            <pc:docMk/>
            <pc:sldMk cId="3251448938" sldId="2122"/>
            <ac:spMk id="6" creationId="{6209A53E-FFBF-1E4B-83E6-A06E782CD526}"/>
          </ac:spMkLst>
        </pc:spChg>
        <pc:spChg chg="mod">
          <ac:chgData name="Kanamathareddy, Prasad" userId="619a68b2-0a6d-4445-8d56-99adf6c3b66d" providerId="ADAL" clId="{604B078E-EDDA-3045-8B84-D8699C616592}" dt="2020-06-12T00:42:41.605" v="2076" actId="20577"/>
          <ac:spMkLst>
            <pc:docMk/>
            <pc:sldMk cId="3251448938" sldId="2122"/>
            <ac:spMk id="12" creationId="{4A42A1B1-59EA-5247-BD14-76E26AF95A8D}"/>
          </ac:spMkLst>
        </pc:spChg>
        <pc:spChg chg="mod">
          <ac:chgData name="Kanamathareddy, Prasad" userId="619a68b2-0a6d-4445-8d56-99adf6c3b66d" providerId="ADAL" clId="{604B078E-EDDA-3045-8B84-D8699C616592}" dt="2020-06-12T00:42:53.098" v="2085" actId="20577"/>
          <ac:spMkLst>
            <pc:docMk/>
            <pc:sldMk cId="3251448938" sldId="2122"/>
            <ac:spMk id="19" creationId="{80A656E5-B65B-F640-825C-1CE0A1331368}"/>
          </ac:spMkLst>
        </pc:spChg>
        <pc:spChg chg="mod">
          <ac:chgData name="Kanamathareddy, Prasad" userId="619a68b2-0a6d-4445-8d56-99adf6c3b66d" providerId="ADAL" clId="{604B078E-EDDA-3045-8B84-D8699C616592}" dt="2020-06-12T00:58:55.421" v="2399" actId="13926"/>
          <ac:spMkLst>
            <pc:docMk/>
            <pc:sldMk cId="3251448938" sldId="2122"/>
            <ac:spMk id="20" creationId="{11D0D844-324E-DE4F-8429-BFF2D3C3BB60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1T22:54:57.253" v="1078"/>
        <pc:sldMkLst>
          <pc:docMk/>
          <pc:sldMk cId="1302615688" sldId="2123"/>
        </pc:sldMkLst>
        <pc:spChg chg="del mod ord">
          <ac:chgData name="Kanamathareddy, Prasad" userId="619a68b2-0a6d-4445-8d56-99adf6c3b66d" providerId="ADAL" clId="{604B078E-EDDA-3045-8B84-D8699C616592}" dt="2020-06-11T22:26:22.899" v="405" actId="478"/>
          <ac:spMkLst>
            <pc:docMk/>
            <pc:sldMk cId="1302615688" sldId="2123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6:21.058" v="404"/>
          <ac:spMkLst>
            <pc:docMk/>
            <pc:sldMk cId="1302615688" sldId="2123"/>
            <ac:spMk id="3" creationId="{1F6B7892-5868-9443-B257-D8B1FF9957B3}"/>
          </ac:spMkLst>
        </pc:spChg>
        <pc:spChg chg="add del mod">
          <ac:chgData name="Kanamathareddy, Prasad" userId="619a68b2-0a6d-4445-8d56-99adf6c3b66d" providerId="ADAL" clId="{604B078E-EDDA-3045-8B84-D8699C616592}" dt="2020-06-11T22:26:24.986" v="406" actId="478"/>
          <ac:spMkLst>
            <pc:docMk/>
            <pc:sldMk cId="1302615688" sldId="2123"/>
            <ac:spMk id="5" creationId="{FCFC564B-2860-3A4B-91B4-C2A542316EEE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1T23:55:50.593" v="1625" actId="1076"/>
        <pc:sldMkLst>
          <pc:docMk/>
          <pc:sldMk cId="1058841889" sldId="2124"/>
        </pc:sldMkLst>
        <pc:spChg chg="del mod ord">
          <ac:chgData name="Kanamathareddy, Prasad" userId="619a68b2-0a6d-4445-8d56-99adf6c3b66d" providerId="ADAL" clId="{604B078E-EDDA-3045-8B84-D8699C616592}" dt="2020-06-11T22:26:12.488" v="401" actId="478"/>
          <ac:spMkLst>
            <pc:docMk/>
            <pc:sldMk cId="1058841889" sldId="2124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6:10.434" v="400"/>
          <ac:spMkLst>
            <pc:docMk/>
            <pc:sldMk cId="1058841889" sldId="2124"/>
            <ac:spMk id="3" creationId="{21FB92A8-76B9-E44C-AEB1-11855604E2E9}"/>
          </ac:spMkLst>
        </pc:spChg>
        <pc:spChg chg="add del mod">
          <ac:chgData name="Kanamathareddy, Prasad" userId="619a68b2-0a6d-4445-8d56-99adf6c3b66d" providerId="ADAL" clId="{604B078E-EDDA-3045-8B84-D8699C616592}" dt="2020-06-11T22:26:14.286" v="402" actId="478"/>
          <ac:spMkLst>
            <pc:docMk/>
            <pc:sldMk cId="1058841889" sldId="2124"/>
            <ac:spMk id="6" creationId="{93FB29A6-ABB8-C04D-8467-76A5C7020E77}"/>
          </ac:spMkLst>
        </pc:spChg>
        <pc:spChg chg="mod">
          <ac:chgData name="Kanamathareddy, Prasad" userId="619a68b2-0a6d-4445-8d56-99adf6c3b66d" providerId="ADAL" clId="{604B078E-EDDA-3045-8B84-D8699C616592}" dt="2020-06-11T23:55:47.391" v="1624" actId="113"/>
          <ac:spMkLst>
            <pc:docMk/>
            <pc:sldMk cId="1058841889" sldId="2124"/>
            <ac:spMk id="115" creationId="{5B7CBDA3-10B2-A540-9681-092D4F1C2311}"/>
          </ac:spMkLst>
        </pc:spChg>
        <pc:picChg chg="mod">
          <ac:chgData name="Kanamathareddy, Prasad" userId="619a68b2-0a6d-4445-8d56-99adf6c3b66d" providerId="ADAL" clId="{604B078E-EDDA-3045-8B84-D8699C616592}" dt="2020-06-11T23:55:40.115" v="1622" actId="1076"/>
          <ac:picMkLst>
            <pc:docMk/>
            <pc:sldMk cId="1058841889" sldId="2124"/>
            <ac:picMk id="5" creationId="{86107804-9881-8644-895B-B5EFA7FE17C1}"/>
          </ac:picMkLst>
        </pc:picChg>
        <pc:picChg chg="mod">
          <ac:chgData name="Kanamathareddy, Prasad" userId="619a68b2-0a6d-4445-8d56-99adf6c3b66d" providerId="ADAL" clId="{604B078E-EDDA-3045-8B84-D8699C616592}" dt="2020-06-11T23:55:50.593" v="1625" actId="1076"/>
          <ac:picMkLst>
            <pc:docMk/>
            <pc:sldMk cId="1058841889" sldId="2124"/>
            <ac:picMk id="10" creationId="{56317872-BDE6-284F-A044-E33FAF23C7C7}"/>
          </ac:picMkLst>
        </pc:picChg>
      </pc:sldChg>
      <pc:sldChg chg="addSp delSp modSp mod ord modClrScheme chgLayout">
        <pc:chgData name="Kanamathareddy, Prasad" userId="619a68b2-0a6d-4445-8d56-99adf6c3b66d" providerId="ADAL" clId="{604B078E-EDDA-3045-8B84-D8699C616592}" dt="2020-06-11T22:54:57.253" v="1078"/>
        <pc:sldMkLst>
          <pc:docMk/>
          <pc:sldMk cId="3007648395" sldId="2125"/>
        </pc:sldMkLst>
        <pc:spChg chg="del mod ord">
          <ac:chgData name="Kanamathareddy, Prasad" userId="619a68b2-0a6d-4445-8d56-99adf6c3b66d" providerId="ADAL" clId="{604B078E-EDDA-3045-8B84-D8699C616592}" dt="2020-06-11T22:25:16.613" v="396" actId="700"/>
          <ac:spMkLst>
            <pc:docMk/>
            <pc:sldMk cId="3007648395" sldId="2125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5:17.933" v="397"/>
          <ac:spMkLst>
            <pc:docMk/>
            <pc:sldMk cId="3007648395" sldId="2125"/>
            <ac:spMk id="3" creationId="{D909424F-916F-5D49-8345-0D192004C302}"/>
          </ac:spMkLst>
        </pc:spChg>
        <pc:spChg chg="add del mod ord">
          <ac:chgData name="Kanamathareddy, Prasad" userId="619a68b2-0a6d-4445-8d56-99adf6c3b66d" providerId="ADAL" clId="{604B078E-EDDA-3045-8B84-D8699C616592}" dt="2020-06-11T22:25:19.756" v="398" actId="478"/>
          <ac:spMkLst>
            <pc:docMk/>
            <pc:sldMk cId="3007648395" sldId="2125"/>
            <ac:spMk id="4" creationId="{85840448-1CA2-A44C-ABE1-7ADCE0313BDF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1T22:54:57.253" v="1078"/>
        <pc:sldMkLst>
          <pc:docMk/>
          <pc:sldMk cId="586246279" sldId="2127"/>
        </pc:sldMkLst>
        <pc:spChg chg="del mod ord">
          <ac:chgData name="Kanamathareddy, Prasad" userId="619a68b2-0a6d-4445-8d56-99adf6c3b66d" providerId="ADAL" clId="{604B078E-EDDA-3045-8B84-D8699C616592}" dt="2020-06-11T22:25:07.933" v="393" actId="478"/>
          <ac:spMkLst>
            <pc:docMk/>
            <pc:sldMk cId="586246279" sldId="2127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5:04.966" v="392"/>
          <ac:spMkLst>
            <pc:docMk/>
            <pc:sldMk cId="586246279" sldId="2127"/>
            <ac:spMk id="3" creationId="{9479707F-9611-714B-B124-152561B37AAB}"/>
          </ac:spMkLst>
        </pc:spChg>
      </pc:sldChg>
      <pc:sldChg chg="addSp delSp modSp mod ord modClrScheme chgLayout">
        <pc:chgData name="Kanamathareddy, Prasad" userId="619a68b2-0a6d-4445-8d56-99adf6c3b66d" providerId="ADAL" clId="{604B078E-EDDA-3045-8B84-D8699C616592}" dt="2020-06-11T22:54:57.253" v="1078"/>
        <pc:sldMkLst>
          <pc:docMk/>
          <pc:sldMk cId="1701210213" sldId="2128"/>
        </pc:sldMkLst>
        <pc:spChg chg="del mod ord">
          <ac:chgData name="Kanamathareddy, Prasad" userId="619a68b2-0a6d-4445-8d56-99adf6c3b66d" providerId="ADAL" clId="{604B078E-EDDA-3045-8B84-D8699C616592}" dt="2020-06-11T22:24:45.414" v="386" actId="478"/>
          <ac:spMkLst>
            <pc:docMk/>
            <pc:sldMk cId="1701210213" sldId="2128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4:51.490" v="387" actId="700"/>
          <ac:spMkLst>
            <pc:docMk/>
            <pc:sldMk cId="1701210213" sldId="2128"/>
            <ac:spMk id="3" creationId="{30753D29-56A8-7046-8569-D86E3128DF66}"/>
          </ac:spMkLst>
        </pc:spChg>
        <pc:spChg chg="add del mod ord">
          <ac:chgData name="Kanamathareddy, Prasad" userId="619a68b2-0a6d-4445-8d56-99adf6c3b66d" providerId="ADAL" clId="{604B078E-EDDA-3045-8B84-D8699C616592}" dt="2020-06-11T22:24:54.323" v="388" actId="478"/>
          <ac:spMkLst>
            <pc:docMk/>
            <pc:sldMk cId="1701210213" sldId="2128"/>
            <ac:spMk id="4" creationId="{4C1C05E6-C136-C44C-A888-BA101813A326}"/>
          </ac:spMkLst>
        </pc:spChg>
      </pc:sldChg>
      <pc:sldChg chg="addSp delSp modSp mod modClrScheme chgLayout">
        <pc:chgData name="Kanamathareddy, Prasad" userId="619a68b2-0a6d-4445-8d56-99adf6c3b66d" providerId="ADAL" clId="{604B078E-EDDA-3045-8B84-D8699C616592}" dt="2020-06-11T22:24:29.395" v="380" actId="478"/>
        <pc:sldMkLst>
          <pc:docMk/>
          <pc:sldMk cId="87812710" sldId="2129"/>
        </pc:sldMkLst>
        <pc:spChg chg="del mod ord">
          <ac:chgData name="Kanamathareddy, Prasad" userId="619a68b2-0a6d-4445-8d56-99adf6c3b66d" providerId="ADAL" clId="{604B078E-EDDA-3045-8B84-D8699C616592}" dt="2020-06-11T22:24:29.395" v="380" actId="478"/>
          <ac:spMkLst>
            <pc:docMk/>
            <pc:sldMk cId="87812710" sldId="2129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24:27.323" v="379"/>
          <ac:spMkLst>
            <pc:docMk/>
            <pc:sldMk cId="87812710" sldId="2129"/>
            <ac:spMk id="4" creationId="{D33A7B23-1085-704C-8D64-A13C66248A42}"/>
          </ac:spMkLst>
        </pc:spChg>
      </pc:sldChg>
      <pc:sldChg chg="addSp modSp mod ord modClrScheme addCm modCm chgLayout">
        <pc:chgData name="Kanamathareddy, Prasad" userId="619a68b2-0a6d-4445-8d56-99adf6c3b66d" providerId="ADAL" clId="{604B078E-EDDA-3045-8B84-D8699C616592}" dt="2020-06-12T02:13:37.144" v="2575" actId="33524"/>
        <pc:sldMkLst>
          <pc:docMk/>
          <pc:sldMk cId="2752825927" sldId="2130"/>
        </pc:sldMkLst>
        <pc:spChg chg="mod ord">
          <ac:chgData name="Kanamathareddy, Prasad" userId="619a68b2-0a6d-4445-8d56-99adf6c3b66d" providerId="ADAL" clId="{604B078E-EDDA-3045-8B84-D8699C616592}" dt="2020-06-11T22:34:34.571" v="525" actId="700"/>
          <ac:spMkLst>
            <pc:docMk/>
            <pc:sldMk cId="2752825927" sldId="2130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604B078E-EDDA-3045-8B84-D8699C616592}" dt="2020-06-11T22:34:35.953" v="526"/>
          <ac:spMkLst>
            <pc:docMk/>
            <pc:sldMk cId="2752825927" sldId="2130"/>
            <ac:spMk id="3" creationId="{C411B99F-71D0-1A46-B293-DDF12814749E}"/>
          </ac:spMkLst>
        </pc:spChg>
        <pc:graphicFrameChg chg="mod modGraphic">
          <ac:chgData name="Kanamathareddy, Prasad" userId="619a68b2-0a6d-4445-8d56-99adf6c3b66d" providerId="ADAL" clId="{604B078E-EDDA-3045-8B84-D8699C616592}" dt="2020-06-12T02:13:37.144" v="2575" actId="33524"/>
          <ac:graphicFrameMkLst>
            <pc:docMk/>
            <pc:sldMk cId="2752825927" sldId="2130"/>
            <ac:graphicFrameMk id="19" creationId="{A1CFDB38-34BD-FF40-8AAF-9F1604B73907}"/>
          </ac:graphicFrameMkLst>
        </pc:graphicFrameChg>
        <pc:picChg chg="add mod">
          <ac:chgData name="Kanamathareddy, Prasad" userId="619a68b2-0a6d-4445-8d56-99adf6c3b66d" providerId="ADAL" clId="{604B078E-EDDA-3045-8B84-D8699C616592}" dt="2020-06-12T02:06:55.388" v="2408" actId="692"/>
          <ac:picMkLst>
            <pc:docMk/>
            <pc:sldMk cId="2752825927" sldId="2130"/>
            <ac:picMk id="5" creationId="{E8B4E0F1-CCE7-0B4F-B89C-217029A79EB8}"/>
          </ac:picMkLst>
        </pc:picChg>
      </pc:sldChg>
      <pc:sldChg chg="addSp delSp modSp mod ord modClrScheme chgLayout">
        <pc:chgData name="Kanamathareddy, Prasad" userId="619a68b2-0a6d-4445-8d56-99adf6c3b66d" providerId="ADAL" clId="{604B078E-EDDA-3045-8B84-D8699C616592}" dt="2020-06-11T23:59:25.582" v="1671" actId="1036"/>
        <pc:sldMkLst>
          <pc:docMk/>
          <pc:sldMk cId="634240683" sldId="2131"/>
        </pc:sldMkLst>
        <pc:spChg chg="del mod ord">
          <ac:chgData name="Kanamathareddy, Prasad" userId="619a68b2-0a6d-4445-8d56-99adf6c3b66d" providerId="ADAL" clId="{604B078E-EDDA-3045-8B84-D8699C616592}" dt="2020-06-11T22:34:09.261" v="522" actId="478"/>
          <ac:spMkLst>
            <pc:docMk/>
            <pc:sldMk cId="634240683" sldId="2131"/>
            <ac:spMk id="2" creationId="{E4F98DB7-0DDC-4AD7-8837-A16279FF3103}"/>
          </ac:spMkLst>
        </pc:spChg>
        <pc:spChg chg="add mod ord">
          <ac:chgData name="Kanamathareddy, Prasad" userId="619a68b2-0a6d-4445-8d56-99adf6c3b66d" providerId="ADAL" clId="{604B078E-EDDA-3045-8B84-D8699C616592}" dt="2020-06-11T23:33:46.471" v="1526" actId="700"/>
          <ac:spMkLst>
            <pc:docMk/>
            <pc:sldMk cId="634240683" sldId="2131"/>
            <ac:spMk id="3" creationId="{6397406A-63E2-994D-B43E-98D81AC21419}"/>
          </ac:spMkLst>
        </pc:spChg>
        <pc:spChg chg="mod ord">
          <ac:chgData name="Kanamathareddy, Prasad" userId="619a68b2-0a6d-4445-8d56-99adf6c3b66d" providerId="ADAL" clId="{604B078E-EDDA-3045-8B84-D8699C616592}" dt="2020-06-11T23:33:46.471" v="1526" actId="700"/>
          <ac:spMkLst>
            <pc:docMk/>
            <pc:sldMk cId="634240683" sldId="2131"/>
            <ac:spMk id="4" creationId="{C3488CD9-1FE1-4FF3-800B-F4D00497B359}"/>
          </ac:spMkLst>
        </pc:spChg>
        <pc:spChg chg="add del mod">
          <ac:chgData name="Kanamathareddy, Prasad" userId="619a68b2-0a6d-4445-8d56-99adf6c3b66d" providerId="ADAL" clId="{604B078E-EDDA-3045-8B84-D8699C616592}" dt="2020-06-11T22:34:23.052" v="524" actId="478"/>
          <ac:spMkLst>
            <pc:docMk/>
            <pc:sldMk cId="634240683" sldId="2131"/>
            <ac:spMk id="9" creationId="{B1D45AC9-7C02-EC4C-9927-BF55C9668364}"/>
          </ac:spMkLst>
        </pc:spChg>
        <pc:spChg chg="add del mod ord">
          <ac:chgData name="Kanamathareddy, Prasad" userId="619a68b2-0a6d-4445-8d56-99adf6c3b66d" providerId="ADAL" clId="{604B078E-EDDA-3045-8B84-D8699C616592}" dt="2020-06-11T23:04:04.431" v="1180" actId="478"/>
          <ac:spMkLst>
            <pc:docMk/>
            <pc:sldMk cId="634240683" sldId="2131"/>
            <ac:spMk id="14" creationId="{55353573-99BD-F947-8F93-949F0167C39C}"/>
          </ac:spMkLst>
        </pc:spChg>
        <pc:spChg chg="add del mod ord">
          <ac:chgData name="Kanamathareddy, Prasad" userId="619a68b2-0a6d-4445-8d56-99adf6c3b66d" providerId="ADAL" clId="{604B078E-EDDA-3045-8B84-D8699C616592}" dt="2020-06-11T23:33:49.003" v="1527" actId="478"/>
          <ac:spMkLst>
            <pc:docMk/>
            <pc:sldMk cId="634240683" sldId="2131"/>
            <ac:spMk id="17" creationId="{42831347-4DB3-4A4C-904F-118285E2B534}"/>
          </ac:spMkLst>
        </pc:spChg>
        <pc:cxnChg chg="mod">
          <ac:chgData name="Kanamathareddy, Prasad" userId="619a68b2-0a6d-4445-8d56-99adf6c3b66d" providerId="ADAL" clId="{604B078E-EDDA-3045-8B84-D8699C616592}" dt="2020-06-11T23:59:25.582" v="1671" actId="1036"/>
          <ac:cxnSpMkLst>
            <pc:docMk/>
            <pc:sldMk cId="634240683" sldId="2131"/>
            <ac:cxnSpMk id="6" creationId="{00641D65-873D-4C76-9CC9-7FAF67B8E095}"/>
          </ac:cxnSpMkLst>
        </pc:cxnChg>
      </pc:sldChg>
      <pc:sldChg chg="addSp delSp modSp add mod ord modClrScheme addCm modCm chgLayout">
        <pc:chgData name="Kanamathareddy, Prasad" userId="619a68b2-0a6d-4445-8d56-99adf6c3b66d" providerId="ADAL" clId="{604B078E-EDDA-3045-8B84-D8699C616592}" dt="2020-06-12T00:53:46.788" v="2342" actId="14100"/>
        <pc:sldMkLst>
          <pc:docMk/>
          <pc:sldMk cId="478415850" sldId="2132"/>
        </pc:sldMkLst>
        <pc:spChg chg="del mod ord">
          <ac:chgData name="Kanamathareddy, Prasad" userId="619a68b2-0a6d-4445-8d56-99adf6c3b66d" providerId="ADAL" clId="{604B078E-EDDA-3045-8B84-D8699C616592}" dt="2020-06-11T22:33:19.920" v="514" actId="478"/>
          <ac:spMkLst>
            <pc:docMk/>
            <pc:sldMk cId="478415850" sldId="2132"/>
            <ac:spMk id="2" creationId="{26D728E9-E972-4BE3-B9C9-2EC137A3D4F1}"/>
          </ac:spMkLst>
        </pc:spChg>
        <pc:spChg chg="del">
          <ac:chgData name="Kanamathareddy, Prasad" userId="619a68b2-0a6d-4445-8d56-99adf6c3b66d" providerId="ADAL" clId="{604B078E-EDDA-3045-8B84-D8699C616592}" dt="2020-06-11T22:33:43.011" v="518" actId="478"/>
          <ac:spMkLst>
            <pc:docMk/>
            <pc:sldMk cId="478415850" sldId="2132"/>
            <ac:spMk id="3" creationId="{D070F6B3-166D-444B-8A80-EF3959162A5B}"/>
          </ac:spMkLst>
        </pc:spChg>
        <pc:spChg chg="del mod">
          <ac:chgData name="Kanamathareddy, Prasad" userId="619a68b2-0a6d-4445-8d56-99adf6c3b66d" providerId="ADAL" clId="{604B078E-EDDA-3045-8B84-D8699C616592}" dt="2020-06-11T22:33:41.042" v="517" actId="478"/>
          <ac:spMkLst>
            <pc:docMk/>
            <pc:sldMk cId="478415850" sldId="2132"/>
            <ac:spMk id="4" creationId="{EFCABFFF-ECDB-6D45-AE52-B47BF08D6A47}"/>
          </ac:spMkLst>
        </pc:spChg>
        <pc:spChg chg="add mod ord">
          <ac:chgData name="Kanamathareddy, Prasad" userId="619a68b2-0a6d-4445-8d56-99adf6c3b66d" providerId="ADAL" clId="{604B078E-EDDA-3045-8B84-D8699C616592}" dt="2020-06-11T23:05:22.787" v="1199" actId="20577"/>
          <ac:spMkLst>
            <pc:docMk/>
            <pc:sldMk cId="478415850" sldId="2132"/>
            <ac:spMk id="5" creationId="{651E73C9-AEA6-E44A-8F02-E98162F9D146}"/>
          </ac:spMkLst>
        </pc:spChg>
        <pc:spChg chg="add del mod">
          <ac:chgData name="Kanamathareddy, Prasad" userId="619a68b2-0a6d-4445-8d56-99adf6c3b66d" providerId="ADAL" clId="{604B078E-EDDA-3045-8B84-D8699C616592}" dt="2020-06-11T22:33:21.825" v="515" actId="478"/>
          <ac:spMkLst>
            <pc:docMk/>
            <pc:sldMk cId="478415850" sldId="2132"/>
            <ac:spMk id="7" creationId="{7DF782AB-AAE9-7E46-8420-8C5EEDC22ED8}"/>
          </ac:spMkLst>
        </pc:spChg>
        <pc:spChg chg="add mod">
          <ac:chgData name="Kanamathareddy, Prasad" userId="619a68b2-0a6d-4445-8d56-99adf6c3b66d" providerId="ADAL" clId="{604B078E-EDDA-3045-8B84-D8699C616592}" dt="2020-06-12T00:52:18.896" v="2296" actId="20577"/>
          <ac:spMkLst>
            <pc:docMk/>
            <pc:sldMk cId="478415850" sldId="2132"/>
            <ac:spMk id="8" creationId="{F9E494D1-D579-3F42-BE2C-803DA2BCF6F2}"/>
          </ac:spMkLst>
        </pc:spChg>
        <pc:spChg chg="add mod">
          <ac:chgData name="Kanamathareddy, Prasad" userId="619a68b2-0a6d-4445-8d56-99adf6c3b66d" providerId="ADAL" clId="{604B078E-EDDA-3045-8B84-D8699C616592}" dt="2020-06-12T00:53:46.788" v="2342" actId="14100"/>
          <ac:spMkLst>
            <pc:docMk/>
            <pc:sldMk cId="478415850" sldId="2132"/>
            <ac:spMk id="9" creationId="{A92F1B36-B055-0B4F-987B-FEB437CA2EC0}"/>
          </ac:spMkLst>
        </pc:spChg>
        <pc:spChg chg="add mod">
          <ac:chgData name="Kanamathareddy, Prasad" userId="619a68b2-0a6d-4445-8d56-99adf6c3b66d" providerId="ADAL" clId="{604B078E-EDDA-3045-8B84-D8699C616592}" dt="2020-06-12T00:52:13.083" v="2295" actId="20577"/>
          <ac:spMkLst>
            <pc:docMk/>
            <pc:sldMk cId="478415850" sldId="2132"/>
            <ac:spMk id="10" creationId="{3384A6EB-3C6D-8A48-BCAA-0A465EBCB34E}"/>
          </ac:spMkLst>
        </pc:spChg>
        <pc:spChg chg="add del mod">
          <ac:chgData name="Kanamathareddy, Prasad" userId="619a68b2-0a6d-4445-8d56-99adf6c3b66d" providerId="ADAL" clId="{604B078E-EDDA-3045-8B84-D8699C616592}" dt="2020-06-12T00:48:35.539" v="2190" actId="478"/>
          <ac:spMkLst>
            <pc:docMk/>
            <pc:sldMk cId="478415850" sldId="2132"/>
            <ac:spMk id="11" creationId="{64B6461B-07CB-9843-ACF0-358F1055DA2E}"/>
          </ac:spMkLst>
        </pc:spChg>
        <pc:spChg chg="add mod">
          <ac:chgData name="Kanamathareddy, Prasad" userId="619a68b2-0a6d-4445-8d56-99adf6c3b66d" providerId="ADAL" clId="{604B078E-EDDA-3045-8B84-D8699C616592}" dt="2020-06-12T00:52:52.934" v="2339" actId="1076"/>
          <ac:spMkLst>
            <pc:docMk/>
            <pc:sldMk cId="478415850" sldId="2132"/>
            <ac:spMk id="12" creationId="{BC8EF858-45C9-CD42-B0A3-5BBB21C12286}"/>
          </ac:spMkLst>
        </pc:spChg>
      </pc:sldChg>
      <pc:sldChg chg="add">
        <pc:chgData name="Kanamathareddy, Prasad" userId="619a68b2-0a6d-4445-8d56-99adf6c3b66d" providerId="ADAL" clId="{604B078E-EDDA-3045-8B84-D8699C616592}" dt="2020-06-11T23:03:24.649" v="1177"/>
        <pc:sldMkLst>
          <pc:docMk/>
          <pc:sldMk cId="955072019" sldId="2133"/>
        </pc:sldMkLst>
      </pc:sldChg>
      <pc:sldChg chg="addSp modSp add mod chgLayout">
        <pc:chgData name="Kanamathareddy, Prasad" userId="619a68b2-0a6d-4445-8d56-99adf6c3b66d" providerId="ADAL" clId="{604B078E-EDDA-3045-8B84-D8699C616592}" dt="2020-06-12T02:40:42.731" v="3278" actId="20577"/>
        <pc:sldMkLst>
          <pc:docMk/>
          <pc:sldMk cId="2268455728" sldId="2134"/>
        </pc:sldMkLst>
        <pc:spChg chg="add mod ord">
          <ac:chgData name="Kanamathareddy, Prasad" userId="619a68b2-0a6d-4445-8d56-99adf6c3b66d" providerId="ADAL" clId="{604B078E-EDDA-3045-8B84-D8699C616592}" dt="2020-06-12T02:40:42.731" v="3278" actId="20577"/>
          <ac:spMkLst>
            <pc:docMk/>
            <pc:sldMk cId="2268455728" sldId="2134"/>
            <ac:spMk id="2" creationId="{D37F2F48-8AB5-6040-B934-97C523F6F06F}"/>
          </ac:spMkLst>
        </pc:spChg>
        <pc:spChg chg="mod ord">
          <ac:chgData name="Kanamathareddy, Prasad" userId="619a68b2-0a6d-4445-8d56-99adf6c3b66d" providerId="ADAL" clId="{604B078E-EDDA-3045-8B84-D8699C616592}" dt="2020-06-12T02:14:44.316" v="2576" actId="700"/>
          <ac:spMkLst>
            <pc:docMk/>
            <pc:sldMk cId="2268455728" sldId="2134"/>
            <ac:spMk id="5" creationId="{651E73C9-AEA6-E44A-8F02-E98162F9D146}"/>
          </ac:spMkLst>
        </pc:spChg>
      </pc:sldChg>
      <pc:sldChg chg="add del ord">
        <pc:chgData name="Kanamathareddy, Prasad" userId="619a68b2-0a6d-4445-8d56-99adf6c3b66d" providerId="ADAL" clId="{604B078E-EDDA-3045-8B84-D8699C616592}" dt="2020-06-12T00:17:31.221" v="1682" actId="2696"/>
        <pc:sldMkLst>
          <pc:docMk/>
          <pc:sldMk cId="4226941481" sldId="2135"/>
        </pc:sldMkLst>
      </pc:sldChg>
    </pc:docChg>
  </pc:docChgLst>
  <pc:docChgLst>
    <pc:chgData name="Allavarpu, Sai" userId="d8c00d01-1263-4492-b21f-35e798abe64e" providerId="ADAL" clId="{63DB3F4E-2B49-2546-AC6C-CDDB49C6C167}"/>
    <pc:docChg chg="modSld">
      <pc:chgData name="Allavarpu, Sai" userId="d8c00d01-1263-4492-b21f-35e798abe64e" providerId="ADAL" clId="{63DB3F4E-2B49-2546-AC6C-CDDB49C6C167}" dt="2020-06-17T02:46:31.806" v="37" actId="20577"/>
      <pc:docMkLst>
        <pc:docMk/>
      </pc:docMkLst>
      <pc:sldChg chg="modSp">
        <pc:chgData name="Allavarpu, Sai" userId="d8c00d01-1263-4492-b21f-35e798abe64e" providerId="ADAL" clId="{63DB3F4E-2B49-2546-AC6C-CDDB49C6C167}" dt="2020-06-17T02:46:31.806" v="37" actId="20577"/>
        <pc:sldMkLst>
          <pc:docMk/>
          <pc:sldMk cId="2513468083" sldId="2136"/>
        </pc:sldMkLst>
        <pc:graphicFrameChg chg="modGraphic">
          <ac:chgData name="Allavarpu, Sai" userId="d8c00d01-1263-4492-b21f-35e798abe64e" providerId="ADAL" clId="{63DB3F4E-2B49-2546-AC6C-CDDB49C6C167}" dt="2020-06-17T02:46:31.806" v="37" actId="20577"/>
          <ac:graphicFrameMkLst>
            <pc:docMk/>
            <pc:sldMk cId="2513468083" sldId="2136"/>
            <ac:graphicFrameMk id="19" creationId="{A1CFDB38-34BD-FF40-8AAF-9F1604B73907}"/>
          </ac:graphicFrameMkLst>
        </pc:graphicFrameChg>
      </pc:sldChg>
    </pc:docChg>
  </pc:docChgLst>
  <pc:docChgLst>
    <pc:chgData name="van Goor, Nicolaas A" userId="1bb2d819-cc77-4ee4-9eb9-a683c2709fb3" providerId="ADAL" clId="{B950B7A7-254E-46EA-82B9-06610A0C72C6}"/>
    <pc:docChg chg="undo custSel addSld delSld modSld modSection">
      <pc:chgData name="van Goor, Nicolaas A" userId="1bb2d819-cc77-4ee4-9eb9-a683c2709fb3" providerId="ADAL" clId="{B950B7A7-254E-46EA-82B9-06610A0C72C6}" dt="2020-06-11T23:31:56.061" v="367" actId="14100"/>
      <pc:docMkLst>
        <pc:docMk/>
      </pc:docMkLst>
      <pc:sldChg chg="del">
        <pc:chgData name="van Goor, Nicolaas A" userId="1bb2d819-cc77-4ee4-9eb9-a683c2709fb3" providerId="ADAL" clId="{B950B7A7-254E-46EA-82B9-06610A0C72C6}" dt="2020-06-11T21:33:37.785" v="121" actId="47"/>
        <pc:sldMkLst>
          <pc:docMk/>
          <pc:sldMk cId="274168306" sldId="2111"/>
        </pc:sldMkLst>
      </pc:sldChg>
      <pc:sldChg chg="addSp delSp modSp add mod">
        <pc:chgData name="van Goor, Nicolaas A" userId="1bb2d819-cc77-4ee4-9eb9-a683c2709fb3" providerId="ADAL" clId="{B950B7A7-254E-46EA-82B9-06610A0C72C6}" dt="2020-06-11T22:25:32.822" v="337" actId="1036"/>
        <pc:sldMkLst>
          <pc:docMk/>
          <pc:sldMk cId="87812710" sldId="2129"/>
        </pc:sldMkLst>
        <pc:spChg chg="mod">
          <ac:chgData name="van Goor, Nicolaas A" userId="1bb2d819-cc77-4ee4-9eb9-a683c2709fb3" providerId="ADAL" clId="{B950B7A7-254E-46EA-82B9-06610A0C72C6}" dt="2020-06-11T21:45:36.306" v="239" actId="20577"/>
          <ac:spMkLst>
            <pc:docMk/>
            <pc:sldMk cId="87812710" sldId="2129"/>
            <ac:spMk id="2" creationId="{26D728E9-E972-4BE3-B9C9-2EC137A3D4F1}"/>
          </ac:spMkLst>
        </pc:spChg>
        <pc:spChg chg="add del mod">
          <ac:chgData name="van Goor, Nicolaas A" userId="1bb2d819-cc77-4ee4-9eb9-a683c2709fb3" providerId="ADAL" clId="{B950B7A7-254E-46EA-82B9-06610A0C72C6}" dt="2020-06-11T22:25:19.085" v="325" actId="478"/>
          <ac:spMkLst>
            <pc:docMk/>
            <pc:sldMk cId="87812710" sldId="2129"/>
            <ac:spMk id="3" creationId="{CBF39708-4DB9-4EBF-AC67-C1C6E1B79625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33" creationId="{DA487597-E28B-0941-A4B8-D803FDB1CA7F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72" creationId="{FA4E3DBE-0F55-1F49-869B-1D224787CD96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96" creationId="{583A1E87-A59B-3A43-9F73-E67E19479C8E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08" creationId="{85DABB83-7466-F54D-8C74-2BBBBE760808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15" creationId="{C4F81034-B6BE-41E2-BC79-E46BA348CC25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17" creationId="{433D2841-C525-4E0F-83F5-3B1CE6021941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26" creationId="{B2918F44-9F99-AE4B-B2FC-3888B8F5DD87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33" creationId="{3EB668FB-DD39-A24F-9496-7B6883151DB1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36" creationId="{BECA90DE-FFFB-494C-A221-229E43DF6AA6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46" creationId="{A635A961-A870-0144-A5E4-284FB3CD8625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48" creationId="{194232FD-0038-A14F-88CF-F52F1E626E2C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51" creationId="{8458CFBE-670B-414F-8A54-B9554A27F8C2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52" creationId="{E2C6C087-0E0F-7641-A104-F96D6448D0FD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64" creationId="{022C5738-6E5E-9E4B-9BE2-676BB22A83FE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65" creationId="{C90D4F16-FE97-1544-AFA5-76EAD4991E0B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73" creationId="{E346B0A4-6ABF-E646-9EA2-852DDCCC0CF1}"/>
          </ac:spMkLst>
        </pc:spChg>
        <pc:spChg chg="mod">
          <ac:chgData name="van Goor, Nicolaas A" userId="1bb2d819-cc77-4ee4-9eb9-a683c2709fb3" providerId="ADAL" clId="{B950B7A7-254E-46EA-82B9-06610A0C72C6}" dt="2020-06-11T22:25:32.822" v="337" actId="1036"/>
          <ac:spMkLst>
            <pc:docMk/>
            <pc:sldMk cId="87812710" sldId="2129"/>
            <ac:spMk id="177" creationId="{BDB54796-4E26-DB48-8935-3E584379F9C6}"/>
          </ac:spMkLst>
        </pc:spChg>
        <pc:picChg chg="mod">
          <ac:chgData name="van Goor, Nicolaas A" userId="1bb2d819-cc77-4ee4-9eb9-a683c2709fb3" providerId="ADAL" clId="{B950B7A7-254E-46EA-82B9-06610A0C72C6}" dt="2020-06-11T22:25:32.822" v="337" actId="1036"/>
          <ac:picMkLst>
            <pc:docMk/>
            <pc:sldMk cId="87812710" sldId="2129"/>
            <ac:picMk id="139" creationId="{55028E84-1932-D44C-BEE7-1EB22577F7F9}"/>
          </ac:picMkLst>
        </pc:picChg>
        <pc:picChg chg="mod">
          <ac:chgData name="van Goor, Nicolaas A" userId="1bb2d819-cc77-4ee4-9eb9-a683c2709fb3" providerId="ADAL" clId="{B950B7A7-254E-46EA-82B9-06610A0C72C6}" dt="2020-06-11T22:25:32.822" v="337" actId="1036"/>
          <ac:picMkLst>
            <pc:docMk/>
            <pc:sldMk cId="87812710" sldId="2129"/>
            <ac:picMk id="143" creationId="{100A031D-1F3F-534C-A0CC-D440AE95652F}"/>
          </ac:picMkLst>
        </pc:picChg>
        <pc:picChg chg="mod">
          <ac:chgData name="van Goor, Nicolaas A" userId="1bb2d819-cc77-4ee4-9eb9-a683c2709fb3" providerId="ADAL" clId="{B950B7A7-254E-46EA-82B9-06610A0C72C6}" dt="2020-06-11T22:25:32.822" v="337" actId="1036"/>
          <ac:picMkLst>
            <pc:docMk/>
            <pc:sldMk cId="87812710" sldId="2129"/>
            <ac:picMk id="145" creationId="{7E72D046-5316-7B4E-B947-27F0535BC803}"/>
          </ac:picMkLst>
        </pc:pic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78" creationId="{A08AB7BF-12B2-F947-A61B-5B4745764527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01" creationId="{E0E7769D-D2B2-F64B-A482-F353643315D7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13" creationId="{00E6FB05-6E48-714B-A752-CE9C392147C4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27" creationId="{4468B7B9-7AE4-4C11-AC23-654E7694BDF6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28" creationId="{930938BA-6822-4EC0-9B6B-FC75CC9F921B}"/>
          </ac:cxnSpMkLst>
        </pc:cxnChg>
        <pc:cxnChg chg="mod">
          <ac:chgData name="van Goor, Nicolaas A" userId="1bb2d819-cc77-4ee4-9eb9-a683c2709fb3" providerId="ADAL" clId="{B950B7A7-254E-46EA-82B9-06610A0C72C6}" dt="2020-06-11T22:25:32.822" v="337" actId="1036"/>
          <ac:cxnSpMkLst>
            <pc:docMk/>
            <pc:sldMk cId="87812710" sldId="2129"/>
            <ac:cxnSpMk id="176" creationId="{2353C957-AC98-4B46-ACE5-AC6EA37D78E5}"/>
          </ac:cxnSpMkLst>
        </pc:cxnChg>
      </pc:sldChg>
      <pc:sldChg chg="modSp add mod addCm">
        <pc:chgData name="van Goor, Nicolaas A" userId="1bb2d819-cc77-4ee4-9eb9-a683c2709fb3" providerId="ADAL" clId="{B950B7A7-254E-46EA-82B9-06610A0C72C6}" dt="2020-06-11T23:09:37.217" v="340" actId="1589"/>
        <pc:sldMkLst>
          <pc:docMk/>
          <pc:sldMk cId="2752825927" sldId="2130"/>
        </pc:sldMkLst>
        <pc:graphicFrameChg chg="modGraphic">
          <ac:chgData name="van Goor, Nicolaas A" userId="1bb2d819-cc77-4ee4-9eb9-a683c2709fb3" providerId="ADAL" clId="{B950B7A7-254E-46EA-82B9-06610A0C72C6}" dt="2020-06-11T21:35:53.832" v="189" actId="20577"/>
          <ac:graphicFrameMkLst>
            <pc:docMk/>
            <pc:sldMk cId="2752825927" sldId="2130"/>
            <ac:graphicFrameMk id="19" creationId="{A1CFDB38-34BD-FF40-8AAF-9F1604B73907}"/>
          </ac:graphicFrameMkLst>
        </pc:graphicFrameChg>
      </pc:sldChg>
      <pc:sldChg chg="addSp delSp modSp new mod addCm delCm modCm">
        <pc:chgData name="van Goor, Nicolaas A" userId="1bb2d819-cc77-4ee4-9eb9-a683c2709fb3" providerId="ADAL" clId="{B950B7A7-254E-46EA-82B9-06610A0C72C6}" dt="2020-06-11T23:31:56.061" v="367" actId="14100"/>
        <pc:sldMkLst>
          <pc:docMk/>
          <pc:sldMk cId="634240683" sldId="2131"/>
        </pc:sldMkLst>
        <pc:spChg chg="mod">
          <ac:chgData name="van Goor, Nicolaas A" userId="1bb2d819-cc77-4ee4-9eb9-a683c2709fb3" providerId="ADAL" clId="{B950B7A7-254E-46EA-82B9-06610A0C72C6}" dt="2020-06-11T21:45:28.914" v="232" actId="20577"/>
          <ac:spMkLst>
            <pc:docMk/>
            <pc:sldMk cId="634240683" sldId="2131"/>
            <ac:spMk id="2" creationId="{E4F98DB7-0DDC-4AD7-8837-A16279FF3103}"/>
          </ac:spMkLst>
        </pc:spChg>
        <pc:spChg chg="del">
          <ac:chgData name="van Goor, Nicolaas A" userId="1bb2d819-cc77-4ee4-9eb9-a683c2709fb3" providerId="ADAL" clId="{B950B7A7-254E-46EA-82B9-06610A0C72C6}" dt="2020-06-11T21:46:12.850" v="240" actId="478"/>
          <ac:spMkLst>
            <pc:docMk/>
            <pc:sldMk cId="634240683" sldId="2131"/>
            <ac:spMk id="3" creationId="{75496FF5-AA00-4B7E-BFDC-80D23638F361}"/>
          </ac:spMkLst>
        </pc:spChg>
        <pc:spChg chg="add mod">
          <ac:chgData name="van Goor, Nicolaas A" userId="1bb2d819-cc77-4ee4-9eb9-a683c2709fb3" providerId="ADAL" clId="{B950B7A7-254E-46EA-82B9-06610A0C72C6}" dt="2020-06-11T21:48:36.961" v="261" actId="1076"/>
          <ac:spMkLst>
            <pc:docMk/>
            <pc:sldMk cId="634240683" sldId="2131"/>
            <ac:spMk id="7" creationId="{4E176113-8FE6-486F-B30A-64A5AE49A886}"/>
          </ac:spMkLst>
        </pc:spChg>
        <pc:spChg chg="add mod">
          <ac:chgData name="van Goor, Nicolaas A" userId="1bb2d819-cc77-4ee4-9eb9-a683c2709fb3" providerId="ADAL" clId="{B950B7A7-254E-46EA-82B9-06610A0C72C6}" dt="2020-06-11T21:48:58.205" v="280" actId="20577"/>
          <ac:spMkLst>
            <pc:docMk/>
            <pc:sldMk cId="634240683" sldId="2131"/>
            <ac:spMk id="8" creationId="{AC2AEDC5-E54A-485B-845F-E0FD6FD9B043}"/>
          </ac:spMkLst>
        </pc:spChg>
        <pc:spChg chg="add mod">
          <ac:chgData name="van Goor, Nicolaas A" userId="1bb2d819-cc77-4ee4-9eb9-a683c2709fb3" providerId="ADAL" clId="{B950B7A7-254E-46EA-82B9-06610A0C72C6}" dt="2020-06-11T23:30:18.712" v="358" actId="14100"/>
          <ac:spMkLst>
            <pc:docMk/>
            <pc:sldMk cId="634240683" sldId="2131"/>
            <ac:spMk id="10" creationId="{0209746E-1DA4-4C38-A260-8A747D6AEE8E}"/>
          </ac:spMkLst>
        </pc:spChg>
        <pc:spChg chg="add mod">
          <ac:chgData name="van Goor, Nicolaas A" userId="1bb2d819-cc77-4ee4-9eb9-a683c2709fb3" providerId="ADAL" clId="{B950B7A7-254E-46EA-82B9-06610A0C72C6}" dt="2020-06-11T23:30:14.394" v="357" actId="14100"/>
          <ac:spMkLst>
            <pc:docMk/>
            <pc:sldMk cId="634240683" sldId="2131"/>
            <ac:spMk id="11" creationId="{5011757F-9D9E-42D3-A713-92D374FAE703}"/>
          </ac:spMkLst>
        </pc:spChg>
        <pc:spChg chg="add mod">
          <ac:chgData name="van Goor, Nicolaas A" userId="1bb2d819-cc77-4ee4-9eb9-a683c2709fb3" providerId="ADAL" clId="{B950B7A7-254E-46EA-82B9-06610A0C72C6}" dt="2020-06-11T23:31:46.722" v="366" actId="1035"/>
          <ac:spMkLst>
            <pc:docMk/>
            <pc:sldMk cId="634240683" sldId="2131"/>
            <ac:spMk id="12" creationId="{9740ED33-E8F7-4823-A8F6-13602736548B}"/>
          </ac:spMkLst>
        </pc:spChg>
        <pc:spChg chg="add mod">
          <ac:chgData name="van Goor, Nicolaas A" userId="1bb2d819-cc77-4ee4-9eb9-a683c2709fb3" providerId="ADAL" clId="{B950B7A7-254E-46EA-82B9-06610A0C72C6}" dt="2020-06-11T23:31:46.722" v="366" actId="1035"/>
          <ac:spMkLst>
            <pc:docMk/>
            <pc:sldMk cId="634240683" sldId="2131"/>
            <ac:spMk id="13" creationId="{7DEFBC92-A977-4335-A33C-FD2263A096AC}"/>
          </ac:spMkLst>
        </pc:spChg>
        <pc:picChg chg="add mod">
          <ac:chgData name="van Goor, Nicolaas A" userId="1bb2d819-cc77-4ee4-9eb9-a683c2709fb3" providerId="ADAL" clId="{B950B7A7-254E-46EA-82B9-06610A0C72C6}" dt="2020-06-11T23:30:45.332" v="361" actId="14100"/>
          <ac:picMkLst>
            <pc:docMk/>
            <pc:sldMk cId="634240683" sldId="2131"/>
            <ac:picMk id="15" creationId="{7D2F5675-080C-4382-A3A9-77518901B196}"/>
          </ac:picMkLst>
        </pc:picChg>
        <pc:picChg chg="add mod">
          <ac:chgData name="van Goor, Nicolaas A" userId="1bb2d819-cc77-4ee4-9eb9-a683c2709fb3" providerId="ADAL" clId="{B950B7A7-254E-46EA-82B9-06610A0C72C6}" dt="2020-06-11T23:30:00.115" v="355" actId="1038"/>
          <ac:picMkLst>
            <pc:docMk/>
            <pc:sldMk cId="634240683" sldId="2131"/>
            <ac:picMk id="16" creationId="{C1FF77E2-B21A-49D1-9E31-CBDBD031AF9A}"/>
          </ac:picMkLst>
        </pc:picChg>
        <pc:cxnChg chg="add mod">
          <ac:chgData name="van Goor, Nicolaas A" userId="1bb2d819-cc77-4ee4-9eb9-a683c2709fb3" providerId="ADAL" clId="{B950B7A7-254E-46EA-82B9-06610A0C72C6}" dt="2020-06-11T23:31:56.061" v="367" actId="14100"/>
          <ac:cxnSpMkLst>
            <pc:docMk/>
            <pc:sldMk cId="634240683" sldId="2131"/>
            <ac:cxnSpMk id="6" creationId="{00641D65-873D-4C76-9CC9-7FAF67B8E095}"/>
          </ac:cxnSpMkLst>
        </pc:cxnChg>
      </pc:sldChg>
    </pc:docChg>
  </pc:docChgLst>
  <pc:docChgLst>
    <pc:chgData name="Lai, Peng" userId="a3ce108a-5127-4973-a017-835942ca1c26" providerId="ADAL" clId="{4143CF7B-C4AA-0E4A-8E21-02CBDD509544}"/>
    <pc:docChg chg="undo custSel modSld">
      <pc:chgData name="Lai, Peng" userId="a3ce108a-5127-4973-a017-835942ca1c26" providerId="ADAL" clId="{4143CF7B-C4AA-0E4A-8E21-02CBDD509544}" dt="2020-06-11T08:03:17.026" v="18" actId="20577"/>
      <pc:docMkLst>
        <pc:docMk/>
      </pc:docMkLst>
      <pc:sldChg chg="modSp">
        <pc:chgData name="Lai, Peng" userId="a3ce108a-5127-4973-a017-835942ca1c26" providerId="ADAL" clId="{4143CF7B-C4AA-0E4A-8E21-02CBDD509544}" dt="2020-06-11T08:03:17.026" v="18" actId="20577"/>
        <pc:sldMkLst>
          <pc:docMk/>
          <pc:sldMk cId="2942312183" sldId="2117"/>
        </pc:sldMkLst>
        <pc:graphicFrameChg chg="modGraphic">
          <ac:chgData name="Lai, Peng" userId="a3ce108a-5127-4973-a017-835942ca1c26" providerId="ADAL" clId="{4143CF7B-C4AA-0E4A-8E21-02CBDD509544}" dt="2020-06-11T08:03:17.026" v="18" actId="20577"/>
          <ac:graphicFrameMkLst>
            <pc:docMk/>
            <pc:sldMk cId="2942312183" sldId="2117"/>
            <ac:graphicFrameMk id="3" creationId="{EEC24F97-FEE4-F648-B126-A66658FB6137}"/>
          </ac:graphicFrameMkLst>
        </pc:graphicFrameChg>
      </pc:sldChg>
    </pc:docChg>
  </pc:docChgLst>
  <pc:docChgLst>
    <pc:chgData name="Ratnasabapathy, Naveen" userId="S::naveen.sabapathy@danaherdigital.com::4566614c-81d2-4d7c-aa52-70ec699fd075" providerId="AD" clId="Web-{C54C30D1-889C-BBE9-BA94-963F8F512061}"/>
    <pc:docChg chg="">
      <pc:chgData name="Ratnasabapathy, Naveen" userId="S::naveen.sabapathy@danaherdigital.com::4566614c-81d2-4d7c-aa52-70ec699fd075" providerId="AD" clId="Web-{C54C30D1-889C-BBE9-BA94-963F8F512061}" dt="2020-06-12T22:46:11.966" v="0"/>
      <pc:docMkLst>
        <pc:docMk/>
      </pc:docMkLst>
      <pc:sldChg chg="addCm">
        <pc:chgData name="Ratnasabapathy, Naveen" userId="S::naveen.sabapathy@danaherdigital.com::4566614c-81d2-4d7c-aa52-70ec699fd075" providerId="AD" clId="Web-{C54C30D1-889C-BBE9-BA94-963F8F512061}" dt="2020-06-12T22:46:11.966" v="0"/>
        <pc:sldMkLst>
          <pc:docMk/>
          <pc:sldMk cId="708808620" sldId="2135"/>
        </pc:sldMkLst>
      </pc:sldChg>
    </pc:docChg>
  </pc:docChgLst>
  <pc:docChgLst>
    <pc:chgData name="Lai, Peng" userId="S::peng.lai@danaherdigital.com::a3ce108a-5127-4973-a017-835942ca1c26" providerId="AD" clId="Web-{47F0BFDA-5517-46D0-8209-A82392F25F74}"/>
    <pc:docChg chg="modSld">
      <pc:chgData name="Lai, Peng" userId="S::peng.lai@danaherdigital.com::a3ce108a-5127-4973-a017-835942ca1c26" providerId="AD" clId="Web-{47F0BFDA-5517-46D0-8209-A82392F25F74}" dt="2020-06-11T16:36:04.066" v="5" actId="20577"/>
      <pc:docMkLst>
        <pc:docMk/>
      </pc:docMkLst>
      <pc:sldChg chg="modSp">
        <pc:chgData name="Lai, Peng" userId="S::peng.lai@danaherdigital.com::a3ce108a-5127-4973-a017-835942ca1c26" providerId="AD" clId="Web-{47F0BFDA-5517-46D0-8209-A82392F25F74}" dt="2020-06-11T16:36:02.816" v="4" actId="20577"/>
        <pc:sldMkLst>
          <pc:docMk/>
          <pc:sldMk cId="3251448938" sldId="2122"/>
        </pc:sldMkLst>
        <pc:spChg chg="mod">
          <ac:chgData name="Lai, Peng" userId="S::peng.lai@danaherdigital.com::a3ce108a-5127-4973-a017-835942ca1c26" providerId="AD" clId="Web-{47F0BFDA-5517-46D0-8209-A82392F25F74}" dt="2020-06-11T16:35:53.800" v="2" actId="20577"/>
          <ac:spMkLst>
            <pc:docMk/>
            <pc:sldMk cId="3251448938" sldId="2122"/>
            <ac:spMk id="2" creationId="{26D728E9-E972-4BE3-B9C9-2EC137A3D4F1}"/>
          </ac:spMkLst>
        </pc:spChg>
        <pc:spChg chg="mod">
          <ac:chgData name="Lai, Peng" userId="S::peng.lai@danaherdigital.com::a3ce108a-5127-4973-a017-835942ca1c26" providerId="AD" clId="Web-{47F0BFDA-5517-46D0-8209-A82392F25F74}" dt="2020-06-11T16:36:02.816" v="4" actId="20577"/>
          <ac:spMkLst>
            <pc:docMk/>
            <pc:sldMk cId="3251448938" sldId="2122"/>
            <ac:spMk id="20" creationId="{11D0D844-324E-DE4F-8429-BFF2D3C3BB60}"/>
          </ac:spMkLst>
        </pc:spChg>
      </pc:sldChg>
    </pc:docChg>
  </pc:docChgLst>
  <pc:docChgLst>
    <pc:chgData name="Kanamathareddy, Prasad" userId="619a68b2-0a6d-4445-8d56-99adf6c3b66d" providerId="ADAL" clId="{92C9BF5C-B0EE-F344-A836-940D3E8CFB78}"/>
    <pc:docChg chg="undo custSel addSld delSld modSld sldOrd modSection">
      <pc:chgData name="Kanamathareddy, Prasad" userId="619a68b2-0a6d-4445-8d56-99adf6c3b66d" providerId="ADAL" clId="{92C9BF5C-B0EE-F344-A836-940D3E8CFB78}" dt="2020-06-25T22:42:16.628" v="2338"/>
      <pc:docMkLst>
        <pc:docMk/>
      </pc:docMkLst>
      <pc:sldChg chg="addCm delCm modCm">
        <pc:chgData name="Kanamathareddy, Prasad" userId="619a68b2-0a6d-4445-8d56-99adf6c3b66d" providerId="ADAL" clId="{92C9BF5C-B0EE-F344-A836-940D3E8CFB78}" dt="2020-06-12T14:48:48.636" v="133" actId="1592"/>
        <pc:sldMkLst>
          <pc:docMk/>
          <pc:sldMk cId="628498651" sldId="1338"/>
        </pc:sldMkLst>
      </pc:sldChg>
      <pc:sldChg chg="modSp add ord modAnim">
        <pc:chgData name="Kanamathareddy, Prasad" userId="619a68b2-0a6d-4445-8d56-99adf6c3b66d" providerId="ADAL" clId="{92C9BF5C-B0EE-F344-A836-940D3E8CFB78}" dt="2020-06-12T16:08:47.785" v="1131" actId="1037"/>
        <pc:sldMkLst>
          <pc:docMk/>
          <pc:sldMk cId="2938040444" sldId="1413"/>
        </pc:sldMkLst>
        <pc:spChg chg="mod">
          <ac:chgData name="Kanamathareddy, Prasad" userId="619a68b2-0a6d-4445-8d56-99adf6c3b66d" providerId="ADAL" clId="{92C9BF5C-B0EE-F344-A836-940D3E8CFB78}" dt="2020-06-12T16:08:47.785" v="1131" actId="1037"/>
          <ac:spMkLst>
            <pc:docMk/>
            <pc:sldMk cId="2938040444" sldId="1413"/>
            <ac:spMk id="2" creationId="{3C945DCC-F7B7-0445-A7FE-FD9425919BD2}"/>
          </ac:spMkLst>
        </pc:spChg>
        <pc:spChg chg="mod">
          <ac:chgData name="Kanamathareddy, Prasad" userId="619a68b2-0a6d-4445-8d56-99adf6c3b66d" providerId="ADAL" clId="{92C9BF5C-B0EE-F344-A836-940D3E8CFB78}" dt="2020-06-12T14:22:28.870" v="132" actId="1035"/>
          <ac:spMkLst>
            <pc:docMk/>
            <pc:sldMk cId="2938040444" sldId="1413"/>
            <ac:spMk id="10" creationId="{09B70772-84E0-4F80-82D7-1078C1E9FD57}"/>
          </ac:spMkLst>
        </pc:spChg>
        <pc:spChg chg="mod">
          <ac:chgData name="Kanamathareddy, Prasad" userId="619a68b2-0a6d-4445-8d56-99adf6c3b66d" providerId="ADAL" clId="{92C9BF5C-B0EE-F344-A836-940D3E8CFB78}" dt="2020-06-12T14:21:19.651" v="120" actId="1076"/>
          <ac:spMkLst>
            <pc:docMk/>
            <pc:sldMk cId="2938040444" sldId="1413"/>
            <ac:spMk id="70" creationId="{C2786C61-8F7A-3E4B-AFA8-CABEB7983766}"/>
          </ac:spMkLst>
        </pc:spChg>
        <pc:spChg chg="mod">
          <ac:chgData name="Kanamathareddy, Prasad" userId="619a68b2-0a6d-4445-8d56-99adf6c3b66d" providerId="ADAL" clId="{92C9BF5C-B0EE-F344-A836-940D3E8CFB78}" dt="2020-06-12T14:22:14.007" v="127" actId="1076"/>
          <ac:spMkLst>
            <pc:docMk/>
            <pc:sldMk cId="2938040444" sldId="1413"/>
            <ac:spMk id="98" creationId="{E124DF72-48F2-154B-878B-3A0F6B83F6D2}"/>
          </ac:spMkLst>
        </pc:spChg>
      </pc:sldChg>
      <pc:sldChg chg="addSp delSp modSp mod modClrScheme chgLayout">
        <pc:chgData name="Kanamathareddy, Prasad" userId="619a68b2-0a6d-4445-8d56-99adf6c3b66d" providerId="ADAL" clId="{92C9BF5C-B0EE-F344-A836-940D3E8CFB78}" dt="2020-06-12T15:09:00.373" v="143" actId="478"/>
        <pc:sldMkLst>
          <pc:docMk/>
          <pc:sldMk cId="3440695519" sldId="1421"/>
        </pc:sldMkLst>
        <pc:spChg chg="add del mod">
          <ac:chgData name="Kanamathareddy, Prasad" userId="619a68b2-0a6d-4445-8d56-99adf6c3b66d" providerId="ADAL" clId="{92C9BF5C-B0EE-F344-A836-940D3E8CFB78}" dt="2020-06-12T15:09:00.373" v="143" actId="478"/>
          <ac:spMkLst>
            <pc:docMk/>
            <pc:sldMk cId="3440695519" sldId="1421"/>
            <ac:spMk id="2" creationId="{5E43D4F1-4D71-B84A-A928-2D4DD3482622}"/>
          </ac:spMkLst>
        </pc:spChg>
        <pc:spChg chg="mod ord">
          <ac:chgData name="Kanamathareddy, Prasad" userId="619a68b2-0a6d-4445-8d56-99adf6c3b66d" providerId="ADAL" clId="{92C9BF5C-B0EE-F344-A836-940D3E8CFB78}" dt="2020-06-12T15:08:44.625" v="136" actId="700"/>
          <ac:spMkLst>
            <pc:docMk/>
            <pc:sldMk cId="3440695519" sldId="1421"/>
            <ac:spMk id="3" creationId="{9971DA36-9F49-FF48-9E86-56CA13BEA15E}"/>
          </ac:spMkLst>
        </pc:spChg>
        <pc:spChg chg="mod ord">
          <ac:chgData name="Kanamathareddy, Prasad" userId="619a68b2-0a6d-4445-8d56-99adf6c3b66d" providerId="ADAL" clId="{92C9BF5C-B0EE-F344-A836-940D3E8CFB78}" dt="2020-06-12T15:08:44.625" v="136" actId="700"/>
          <ac:spMkLst>
            <pc:docMk/>
            <pc:sldMk cId="3440695519" sldId="1421"/>
            <ac:spMk id="5" creationId="{1FBC603E-4AD8-4CE6-ABD4-21CB73B602F1}"/>
          </ac:spMkLst>
        </pc:spChg>
        <pc:spChg chg="add del mod ord">
          <ac:chgData name="Kanamathareddy, Prasad" userId="619a68b2-0a6d-4445-8d56-99adf6c3b66d" providerId="ADAL" clId="{92C9BF5C-B0EE-F344-A836-940D3E8CFB78}" dt="2020-06-12T15:08:48.711" v="137" actId="478"/>
          <ac:spMkLst>
            <pc:docMk/>
            <pc:sldMk cId="3440695519" sldId="1421"/>
            <ac:spMk id="8" creationId="{C690D69D-F2F9-4F47-B3E2-2AC131E768E7}"/>
          </ac:spMkLst>
        </pc:spChg>
        <pc:spChg chg="add mod ord">
          <ac:chgData name="Kanamathareddy, Prasad" userId="619a68b2-0a6d-4445-8d56-99adf6c3b66d" providerId="ADAL" clId="{92C9BF5C-B0EE-F344-A836-940D3E8CFB78}" dt="2020-06-12T15:08:56.989" v="142" actId="20577"/>
          <ac:spMkLst>
            <pc:docMk/>
            <pc:sldMk cId="3440695519" sldId="1421"/>
            <ac:spMk id="11" creationId="{A1717B34-79B9-8043-841C-88C76611E63A}"/>
          </ac:spMkLst>
        </pc:spChg>
      </pc:sldChg>
      <pc:sldChg chg="delCm">
        <pc:chgData name="Kanamathareddy, Prasad" userId="619a68b2-0a6d-4445-8d56-99adf6c3b66d" providerId="ADAL" clId="{92C9BF5C-B0EE-F344-A836-940D3E8CFB78}" dt="2020-06-12T21:03:40.793" v="1893" actId="1592"/>
        <pc:sldMkLst>
          <pc:docMk/>
          <pc:sldMk cId="3722567585" sldId="2105"/>
        </pc:sldMkLst>
      </pc:sldChg>
      <pc:sldChg chg="addSp modSp delCm">
        <pc:chgData name="Kanamathareddy, Prasad" userId="619a68b2-0a6d-4445-8d56-99adf6c3b66d" providerId="ADAL" clId="{92C9BF5C-B0EE-F344-A836-940D3E8CFB78}" dt="2020-06-12T19:10:01.860" v="1832" actId="1592"/>
        <pc:sldMkLst>
          <pc:docMk/>
          <pc:sldMk cId="1868934178" sldId="2107"/>
        </pc:sldMkLst>
        <pc:spChg chg="mod">
          <ac:chgData name="Kanamathareddy, Prasad" userId="619a68b2-0a6d-4445-8d56-99adf6c3b66d" providerId="ADAL" clId="{92C9BF5C-B0EE-F344-A836-940D3E8CFB78}" dt="2020-06-12T13:55:18.233" v="112" actId="255"/>
          <ac:spMkLst>
            <pc:docMk/>
            <pc:sldMk cId="1868934178" sldId="2107"/>
            <ac:spMk id="16" creationId="{342F0442-1766-1F41-A651-75B7C71084AB}"/>
          </ac:spMkLst>
        </pc:spChg>
        <pc:spChg chg="mod">
          <ac:chgData name="Kanamathareddy, Prasad" userId="619a68b2-0a6d-4445-8d56-99adf6c3b66d" providerId="ADAL" clId="{92C9BF5C-B0EE-F344-A836-940D3E8CFB78}" dt="2020-06-12T15:51:18.156" v="857" actId="20577"/>
          <ac:spMkLst>
            <pc:docMk/>
            <pc:sldMk cId="1868934178" sldId="2107"/>
            <ac:spMk id="24" creationId="{EBFC9B27-15BB-6A46-9E68-FA6A7FCA2C1B}"/>
          </ac:spMkLst>
        </pc:spChg>
        <pc:spChg chg="mod">
          <ac:chgData name="Kanamathareddy, Prasad" userId="619a68b2-0a6d-4445-8d56-99adf6c3b66d" providerId="ADAL" clId="{92C9BF5C-B0EE-F344-A836-940D3E8CFB78}" dt="2020-06-12T13:18:27.421" v="5" actId="1076"/>
          <ac:spMkLst>
            <pc:docMk/>
            <pc:sldMk cId="1868934178" sldId="2107"/>
            <ac:spMk id="30" creationId="{6EC8F55E-11BC-874B-9AED-E6A78BDF72E3}"/>
          </ac:spMkLst>
        </pc:spChg>
        <pc:spChg chg="mod">
          <ac:chgData name="Kanamathareddy, Prasad" userId="619a68b2-0a6d-4445-8d56-99adf6c3b66d" providerId="ADAL" clId="{92C9BF5C-B0EE-F344-A836-940D3E8CFB78}" dt="2020-06-12T13:18:50.235" v="10" actId="164"/>
          <ac:spMkLst>
            <pc:docMk/>
            <pc:sldMk cId="1868934178" sldId="2107"/>
            <ac:spMk id="31" creationId="{57356B36-15A3-7A42-A3DD-BA073D66CD3A}"/>
          </ac:spMkLst>
        </pc:spChg>
        <pc:spChg chg="mod">
          <ac:chgData name="Kanamathareddy, Prasad" userId="619a68b2-0a6d-4445-8d56-99adf6c3b66d" providerId="ADAL" clId="{92C9BF5C-B0EE-F344-A836-940D3E8CFB78}" dt="2020-06-12T13:18:24.152" v="4" actId="1076"/>
          <ac:spMkLst>
            <pc:docMk/>
            <pc:sldMk cId="1868934178" sldId="2107"/>
            <ac:spMk id="32" creationId="{1833452E-CB7A-FE44-BC38-FAED30271CA7}"/>
          </ac:spMkLst>
        </pc:spChg>
        <pc:spChg chg="mod">
          <ac:chgData name="Kanamathareddy, Prasad" userId="619a68b2-0a6d-4445-8d56-99adf6c3b66d" providerId="ADAL" clId="{92C9BF5C-B0EE-F344-A836-940D3E8CFB78}" dt="2020-06-12T13:26:28.436" v="63" actId="1076"/>
          <ac:spMkLst>
            <pc:docMk/>
            <pc:sldMk cId="1868934178" sldId="2107"/>
            <ac:spMk id="33" creationId="{E1EDA08B-53A7-3441-962B-90283AAE736C}"/>
          </ac:spMkLst>
        </pc:spChg>
        <pc:spChg chg="mod">
          <ac:chgData name="Kanamathareddy, Prasad" userId="619a68b2-0a6d-4445-8d56-99adf6c3b66d" providerId="ADAL" clId="{92C9BF5C-B0EE-F344-A836-940D3E8CFB78}" dt="2020-06-12T13:18:50.235" v="10" actId="164"/>
          <ac:spMkLst>
            <pc:docMk/>
            <pc:sldMk cId="1868934178" sldId="2107"/>
            <ac:spMk id="34" creationId="{9260B5AF-6F85-2846-A93D-7761C5685876}"/>
          </ac:spMkLst>
        </pc:spChg>
        <pc:spChg chg="mod">
          <ac:chgData name="Kanamathareddy, Prasad" userId="619a68b2-0a6d-4445-8d56-99adf6c3b66d" providerId="ADAL" clId="{92C9BF5C-B0EE-F344-A836-940D3E8CFB78}" dt="2020-06-12T13:18:13.542" v="1" actId="1076"/>
          <ac:spMkLst>
            <pc:docMk/>
            <pc:sldMk cId="1868934178" sldId="2107"/>
            <ac:spMk id="35" creationId="{D6AEF25F-FEE9-354F-9328-9CE981F150D3}"/>
          </ac:spMkLst>
        </pc:spChg>
        <pc:spChg chg="mod">
          <ac:chgData name="Kanamathareddy, Prasad" userId="619a68b2-0a6d-4445-8d56-99adf6c3b66d" providerId="ADAL" clId="{92C9BF5C-B0EE-F344-A836-940D3E8CFB78}" dt="2020-06-12T13:18:50.235" v="10" actId="164"/>
          <ac:spMkLst>
            <pc:docMk/>
            <pc:sldMk cId="1868934178" sldId="2107"/>
            <ac:spMk id="37" creationId="{0B5BE15D-5B8B-2841-84AE-D5B53D797304}"/>
          </ac:spMkLst>
        </pc:spChg>
        <pc:spChg chg="mod">
          <ac:chgData name="Kanamathareddy, Prasad" userId="619a68b2-0a6d-4445-8d56-99adf6c3b66d" providerId="ADAL" clId="{92C9BF5C-B0EE-F344-A836-940D3E8CFB78}" dt="2020-06-12T13:55:26.593" v="117" actId="255"/>
          <ac:spMkLst>
            <pc:docMk/>
            <pc:sldMk cId="1868934178" sldId="2107"/>
            <ac:spMk id="40" creationId="{41129F62-9178-BD41-BF21-51DE1ECACEC2}"/>
          </ac:spMkLst>
        </pc:spChg>
        <pc:grpChg chg="add mod">
          <ac:chgData name="Kanamathareddy, Prasad" userId="619a68b2-0a6d-4445-8d56-99adf6c3b66d" providerId="ADAL" clId="{92C9BF5C-B0EE-F344-A836-940D3E8CFB78}" dt="2020-06-12T13:18:54.749" v="11" actId="1076"/>
          <ac:grpSpMkLst>
            <pc:docMk/>
            <pc:sldMk cId="1868934178" sldId="2107"/>
            <ac:grpSpMk id="2" creationId="{35D10DCE-B2A9-6948-BCAF-D1F3D0B252A2}"/>
          </ac:grpSpMkLst>
        </pc:grpChg>
        <pc:grpChg chg="mod">
          <ac:chgData name="Kanamathareddy, Prasad" userId="619a68b2-0a6d-4445-8d56-99adf6c3b66d" providerId="ADAL" clId="{92C9BF5C-B0EE-F344-A836-940D3E8CFB78}" dt="2020-06-12T13:18:08.501" v="0" actId="1076"/>
          <ac:grpSpMkLst>
            <pc:docMk/>
            <pc:sldMk cId="1868934178" sldId="2107"/>
            <ac:grpSpMk id="19" creationId="{7046B69C-44A6-A644-9674-C3556F05603B}"/>
          </ac:grpSpMkLst>
        </pc:grpChg>
        <pc:grpChg chg="mod">
          <ac:chgData name="Kanamathareddy, Prasad" userId="619a68b2-0a6d-4445-8d56-99adf6c3b66d" providerId="ADAL" clId="{92C9BF5C-B0EE-F344-A836-940D3E8CFB78}" dt="2020-06-12T13:18:19.592" v="3" actId="1076"/>
          <ac:grpSpMkLst>
            <pc:docMk/>
            <pc:sldMk cId="1868934178" sldId="2107"/>
            <ac:grpSpMk id="21" creationId="{360A346E-882A-5A45-BA78-44B8CB479F83}"/>
          </ac:grpSpMkLst>
        </pc:grpChg>
        <pc:grpChg chg="mod">
          <ac:chgData name="Kanamathareddy, Prasad" userId="619a68b2-0a6d-4445-8d56-99adf6c3b66d" providerId="ADAL" clId="{92C9BF5C-B0EE-F344-A836-940D3E8CFB78}" dt="2020-06-12T13:18:50.235" v="10" actId="164"/>
          <ac:grpSpMkLst>
            <pc:docMk/>
            <pc:sldMk cId="1868934178" sldId="2107"/>
            <ac:grpSpMk id="25" creationId="{779CF677-9BAA-094E-A864-401FC239F725}"/>
          </ac:grpSpMkLst>
        </pc:grpChg>
        <pc:graphicFrameChg chg="mod modGraphic">
          <ac:chgData name="Kanamathareddy, Prasad" userId="619a68b2-0a6d-4445-8d56-99adf6c3b66d" providerId="ADAL" clId="{92C9BF5C-B0EE-F344-A836-940D3E8CFB78}" dt="2020-06-12T13:55:05.180" v="110" actId="1076"/>
          <ac:graphicFrameMkLst>
            <pc:docMk/>
            <pc:sldMk cId="1868934178" sldId="2107"/>
            <ac:graphicFrameMk id="23" creationId="{AF35F89E-25D3-1E46-BE23-72C4EDB2241A}"/>
          </ac:graphicFrameMkLst>
        </pc:graphicFrameChg>
        <pc:cxnChg chg="mod">
          <ac:chgData name="Kanamathareddy, Prasad" userId="619a68b2-0a6d-4445-8d56-99adf6c3b66d" providerId="ADAL" clId="{92C9BF5C-B0EE-F344-A836-940D3E8CFB78}" dt="2020-06-12T13:18:50.235" v="10" actId="164"/>
          <ac:cxnSpMkLst>
            <pc:docMk/>
            <pc:sldMk cId="1868934178" sldId="2107"/>
            <ac:cxnSpMk id="38" creationId="{34F976C6-42CF-DB44-B27A-E4B8C9433933}"/>
          </ac:cxnSpMkLst>
        </pc:cxnChg>
      </pc:sldChg>
      <pc:sldChg chg="modSp">
        <pc:chgData name="Kanamathareddy, Prasad" userId="619a68b2-0a6d-4445-8d56-99adf6c3b66d" providerId="ADAL" clId="{92C9BF5C-B0EE-F344-A836-940D3E8CFB78}" dt="2020-06-12T13:20:05.520" v="17" actId="1076"/>
        <pc:sldMkLst>
          <pc:docMk/>
          <pc:sldMk cId="3262056625" sldId="2110"/>
        </pc:sldMkLst>
        <pc:spChg chg="mod">
          <ac:chgData name="Kanamathareddy, Prasad" userId="619a68b2-0a6d-4445-8d56-99adf6c3b66d" providerId="ADAL" clId="{92C9BF5C-B0EE-F344-A836-940D3E8CFB78}" dt="2020-06-12T13:20:05.520" v="17" actId="1076"/>
          <ac:spMkLst>
            <pc:docMk/>
            <pc:sldMk cId="3262056625" sldId="2110"/>
            <ac:spMk id="10" creationId="{400C79B2-81C0-B347-BB85-FD87800B8D86}"/>
          </ac:spMkLst>
        </pc:spChg>
      </pc:sldChg>
      <pc:sldChg chg="modSp">
        <pc:chgData name="Kanamathareddy, Prasad" userId="619a68b2-0a6d-4445-8d56-99adf6c3b66d" providerId="ADAL" clId="{92C9BF5C-B0EE-F344-A836-940D3E8CFB78}" dt="2020-06-12T13:19:53.619" v="16" actId="20577"/>
        <pc:sldMkLst>
          <pc:docMk/>
          <pc:sldMk cId="547561455" sldId="2113"/>
        </pc:sldMkLst>
        <pc:spChg chg="mod">
          <ac:chgData name="Kanamathareddy, Prasad" userId="619a68b2-0a6d-4445-8d56-99adf6c3b66d" providerId="ADAL" clId="{92C9BF5C-B0EE-F344-A836-940D3E8CFB78}" dt="2020-06-12T13:19:53.619" v="16" actId="20577"/>
          <ac:spMkLst>
            <pc:docMk/>
            <pc:sldMk cId="547561455" sldId="2113"/>
            <ac:spMk id="19" creationId="{F60BE5EB-C26A-654E-A1BE-EF741DF9B3A5}"/>
          </ac:spMkLst>
        </pc:spChg>
      </pc:sldChg>
      <pc:sldChg chg="addSp delSp modSp mod modClrScheme chgLayout">
        <pc:chgData name="Kanamathareddy, Prasad" userId="619a68b2-0a6d-4445-8d56-99adf6c3b66d" providerId="ADAL" clId="{92C9BF5C-B0EE-F344-A836-940D3E8CFB78}" dt="2020-06-12T13:22:33.790" v="40"/>
        <pc:sldMkLst>
          <pc:docMk/>
          <pc:sldMk cId="1269834596" sldId="2114"/>
        </pc:sldMkLst>
        <pc:spChg chg="mod ord">
          <ac:chgData name="Kanamathareddy, Prasad" userId="619a68b2-0a6d-4445-8d56-99adf6c3b66d" providerId="ADAL" clId="{92C9BF5C-B0EE-F344-A836-940D3E8CFB78}" dt="2020-06-12T13:22:26.779" v="38" actId="20577"/>
          <ac:spMkLst>
            <pc:docMk/>
            <pc:sldMk cId="1269834596" sldId="2114"/>
            <ac:spMk id="2" creationId="{26D728E9-E972-4BE3-B9C9-2EC137A3D4F1}"/>
          </ac:spMkLst>
        </pc:spChg>
        <pc:spChg chg="add mod ord">
          <ac:chgData name="Kanamathareddy, Prasad" userId="619a68b2-0a6d-4445-8d56-99adf6c3b66d" providerId="ADAL" clId="{92C9BF5C-B0EE-F344-A836-940D3E8CFB78}" dt="2020-06-12T13:22:08.200" v="29"/>
          <ac:spMkLst>
            <pc:docMk/>
            <pc:sldMk cId="1269834596" sldId="2114"/>
            <ac:spMk id="4" creationId="{F6DFF7E6-ABCE-A14D-A1F3-B30E61A92E0C}"/>
          </ac:spMkLst>
        </pc:spChg>
        <pc:spChg chg="add del mod ord">
          <ac:chgData name="Kanamathareddy, Prasad" userId="619a68b2-0a6d-4445-8d56-99adf6c3b66d" providerId="ADAL" clId="{92C9BF5C-B0EE-F344-A836-940D3E8CFB78}" dt="2020-06-12T13:22:10.578" v="30" actId="478"/>
          <ac:spMkLst>
            <pc:docMk/>
            <pc:sldMk cId="1269834596" sldId="2114"/>
            <ac:spMk id="6" creationId="{40FF7333-BBB9-0F4E-8CFF-6E6CD159B327}"/>
          </ac:spMkLst>
        </pc:spChg>
        <pc:spChg chg="add del mod">
          <ac:chgData name="Kanamathareddy, Prasad" userId="619a68b2-0a6d-4445-8d56-99adf6c3b66d" providerId="ADAL" clId="{92C9BF5C-B0EE-F344-A836-940D3E8CFB78}" dt="2020-06-12T13:22:33.790" v="40"/>
          <ac:spMkLst>
            <pc:docMk/>
            <pc:sldMk cId="1269834596" sldId="2114"/>
            <ac:spMk id="18" creationId="{F2DDEEC2-8ABA-8447-AA22-365A64995010}"/>
          </ac:spMkLst>
        </pc:spChg>
      </pc:sldChg>
      <pc:sldChg chg="addSp delSp modSp mod modClrScheme chgLayout">
        <pc:chgData name="Kanamathareddy, Prasad" userId="619a68b2-0a6d-4445-8d56-99adf6c3b66d" providerId="ADAL" clId="{92C9BF5C-B0EE-F344-A836-940D3E8CFB78}" dt="2020-06-12T15:43:27.877" v="797" actId="478"/>
        <pc:sldMkLst>
          <pc:docMk/>
          <pc:sldMk cId="3251448938" sldId="2122"/>
        </pc:sldMkLst>
        <pc:spChg chg="add del mod ord">
          <ac:chgData name="Kanamathareddy, Prasad" userId="619a68b2-0a6d-4445-8d56-99adf6c3b66d" providerId="ADAL" clId="{92C9BF5C-B0EE-F344-A836-940D3E8CFB78}" dt="2020-06-12T15:41:28.175" v="715" actId="478"/>
          <ac:spMkLst>
            <pc:docMk/>
            <pc:sldMk cId="3251448938" sldId="2122"/>
            <ac:spMk id="2" creationId="{915AED27-24B6-CA43-B6A9-C2868E806685}"/>
          </ac:spMkLst>
        </pc:spChg>
        <pc:spChg chg="mod ord">
          <ac:chgData name="Kanamathareddy, Prasad" userId="619a68b2-0a6d-4445-8d56-99adf6c3b66d" providerId="ADAL" clId="{92C9BF5C-B0EE-F344-A836-940D3E8CFB78}" dt="2020-06-12T15:41:24.578" v="714" actId="700"/>
          <ac:spMkLst>
            <pc:docMk/>
            <pc:sldMk cId="3251448938" sldId="2122"/>
            <ac:spMk id="3" creationId="{EBEFA08A-217D-FD46-8EC2-72101B66B34E}"/>
          </ac:spMkLst>
        </pc:spChg>
        <pc:spChg chg="add mod ord">
          <ac:chgData name="Kanamathareddy, Prasad" userId="619a68b2-0a6d-4445-8d56-99adf6c3b66d" providerId="ADAL" clId="{92C9BF5C-B0EE-F344-A836-940D3E8CFB78}" dt="2020-06-12T15:43:25.926" v="796" actId="20577"/>
          <ac:spMkLst>
            <pc:docMk/>
            <pc:sldMk cId="3251448938" sldId="2122"/>
            <ac:spMk id="4" creationId="{1102A38C-B844-504F-98BF-6069741FC5EF}"/>
          </ac:spMkLst>
        </pc:spChg>
        <pc:spChg chg="del mod">
          <ac:chgData name="Kanamathareddy, Prasad" userId="619a68b2-0a6d-4445-8d56-99adf6c3b66d" providerId="ADAL" clId="{92C9BF5C-B0EE-F344-A836-940D3E8CFB78}" dt="2020-06-12T15:43:27.877" v="797" actId="478"/>
          <ac:spMkLst>
            <pc:docMk/>
            <pc:sldMk cId="3251448938" sldId="2122"/>
            <ac:spMk id="20" creationId="{11D0D844-324E-DE4F-8429-BFF2D3C3BB60}"/>
          </ac:spMkLst>
        </pc:spChg>
      </pc:sldChg>
      <pc:sldChg chg="modSp del ord">
        <pc:chgData name="Kanamathareddy, Prasad" userId="619a68b2-0a6d-4445-8d56-99adf6c3b66d" providerId="ADAL" clId="{92C9BF5C-B0EE-F344-A836-940D3E8CFB78}" dt="2020-06-12T19:07:48.850" v="1822" actId="2696"/>
        <pc:sldMkLst>
          <pc:docMk/>
          <pc:sldMk cId="2752825927" sldId="2130"/>
        </pc:sldMkLst>
        <pc:graphicFrameChg chg="modGraphic">
          <ac:chgData name="Kanamathareddy, Prasad" userId="619a68b2-0a6d-4445-8d56-99adf6c3b66d" providerId="ADAL" clId="{92C9BF5C-B0EE-F344-A836-940D3E8CFB78}" dt="2020-06-12T15:24:07.614" v="372"/>
          <ac:graphicFrameMkLst>
            <pc:docMk/>
            <pc:sldMk cId="2752825927" sldId="2130"/>
            <ac:graphicFrameMk id="19" creationId="{A1CFDB38-34BD-FF40-8AAF-9F1604B73907}"/>
          </ac:graphicFrameMkLst>
        </pc:graphicFrameChg>
      </pc:sldChg>
      <pc:sldChg chg="modSp">
        <pc:chgData name="Kanamathareddy, Prasad" userId="619a68b2-0a6d-4445-8d56-99adf6c3b66d" providerId="ADAL" clId="{92C9BF5C-B0EE-F344-A836-940D3E8CFB78}" dt="2020-06-12T19:08:06.164" v="1831" actId="20577"/>
        <pc:sldMkLst>
          <pc:docMk/>
          <pc:sldMk cId="634240683" sldId="2131"/>
        </pc:sldMkLst>
        <pc:spChg chg="mod">
          <ac:chgData name="Kanamathareddy, Prasad" userId="619a68b2-0a6d-4445-8d56-99adf6c3b66d" providerId="ADAL" clId="{92C9BF5C-B0EE-F344-A836-940D3E8CFB78}" dt="2020-06-12T19:08:03.379" v="1829" actId="20577"/>
          <ac:spMkLst>
            <pc:docMk/>
            <pc:sldMk cId="634240683" sldId="2131"/>
            <ac:spMk id="12" creationId="{9740ED33-E8F7-4823-A8F6-13602736548B}"/>
          </ac:spMkLst>
        </pc:spChg>
        <pc:spChg chg="mod">
          <ac:chgData name="Kanamathareddy, Prasad" userId="619a68b2-0a6d-4445-8d56-99adf6c3b66d" providerId="ADAL" clId="{92C9BF5C-B0EE-F344-A836-940D3E8CFB78}" dt="2020-06-12T19:08:06.164" v="1831" actId="20577"/>
          <ac:spMkLst>
            <pc:docMk/>
            <pc:sldMk cId="634240683" sldId="2131"/>
            <ac:spMk id="13" creationId="{7DEFBC92-A977-4335-A33C-FD2263A096AC}"/>
          </ac:spMkLst>
        </pc:spChg>
      </pc:sldChg>
      <pc:sldChg chg="addSp delSp modSp del mod ord modClrScheme delCm chgLayout">
        <pc:chgData name="Kanamathareddy, Prasad" userId="619a68b2-0a6d-4445-8d56-99adf6c3b66d" providerId="ADAL" clId="{92C9BF5C-B0EE-F344-A836-940D3E8CFB78}" dt="2020-06-12T15:56:37.828" v="957" actId="2696"/>
        <pc:sldMkLst>
          <pc:docMk/>
          <pc:sldMk cId="478415850" sldId="2132"/>
        </pc:sldMkLst>
        <pc:spChg chg="add del mod ord">
          <ac:chgData name="Kanamathareddy, Prasad" userId="619a68b2-0a6d-4445-8d56-99adf6c3b66d" providerId="ADAL" clId="{92C9BF5C-B0EE-F344-A836-940D3E8CFB78}" dt="2020-06-12T15:29:05.222" v="477" actId="478"/>
          <ac:spMkLst>
            <pc:docMk/>
            <pc:sldMk cId="478415850" sldId="2132"/>
            <ac:spMk id="2" creationId="{9761A9D9-1D46-2F4F-A79B-AB6A68E1531D}"/>
          </ac:spMkLst>
        </pc:spChg>
        <pc:spChg chg="add mod ord">
          <ac:chgData name="Kanamathareddy, Prasad" userId="619a68b2-0a6d-4445-8d56-99adf6c3b66d" providerId="ADAL" clId="{92C9BF5C-B0EE-F344-A836-940D3E8CFB78}" dt="2020-06-12T15:38:19.446" v="692" actId="1076"/>
          <ac:spMkLst>
            <pc:docMk/>
            <pc:sldMk cId="478415850" sldId="2132"/>
            <ac:spMk id="3" creationId="{5F25595C-90A5-4E4B-92A4-ECB1543C647B}"/>
          </ac:spMkLst>
        </pc:spChg>
        <pc:spChg chg="mod ord">
          <ac:chgData name="Kanamathareddy, Prasad" userId="619a68b2-0a6d-4445-8d56-99adf6c3b66d" providerId="ADAL" clId="{92C9BF5C-B0EE-F344-A836-940D3E8CFB78}" dt="2020-06-12T15:28:50.128" v="472" actId="700"/>
          <ac:spMkLst>
            <pc:docMk/>
            <pc:sldMk cId="478415850" sldId="2132"/>
            <ac:spMk id="5" creationId="{651E73C9-AEA6-E44A-8F02-E98162F9D146}"/>
          </ac:spMkLst>
        </pc:spChg>
        <pc:spChg chg="add del mod">
          <ac:chgData name="Kanamathareddy, Prasad" userId="619a68b2-0a6d-4445-8d56-99adf6c3b66d" providerId="ADAL" clId="{92C9BF5C-B0EE-F344-A836-940D3E8CFB78}" dt="2020-06-12T15:37:30.367" v="675" actId="20577"/>
          <ac:spMkLst>
            <pc:docMk/>
            <pc:sldMk cId="478415850" sldId="2132"/>
            <ac:spMk id="8" creationId="{F9E494D1-D579-3F42-BE2C-803DA2BCF6F2}"/>
          </ac:spMkLst>
        </pc:spChg>
        <pc:spChg chg="mod">
          <ac:chgData name="Kanamathareddy, Prasad" userId="619a68b2-0a6d-4445-8d56-99adf6c3b66d" providerId="ADAL" clId="{92C9BF5C-B0EE-F344-A836-940D3E8CFB78}" dt="2020-06-12T15:37:38.685" v="683" actId="20577"/>
          <ac:spMkLst>
            <pc:docMk/>
            <pc:sldMk cId="478415850" sldId="2132"/>
            <ac:spMk id="9" creationId="{A92F1B36-B055-0B4F-987B-FEB437CA2EC0}"/>
          </ac:spMkLst>
        </pc:spChg>
        <pc:spChg chg="mod">
          <ac:chgData name="Kanamathareddy, Prasad" userId="619a68b2-0a6d-4445-8d56-99adf6c3b66d" providerId="ADAL" clId="{92C9BF5C-B0EE-F344-A836-940D3E8CFB78}" dt="2020-06-12T15:37:14.636" v="624" actId="14"/>
          <ac:spMkLst>
            <pc:docMk/>
            <pc:sldMk cId="478415850" sldId="2132"/>
            <ac:spMk id="10" creationId="{3384A6EB-3C6D-8A48-BCAA-0A465EBCB34E}"/>
          </ac:spMkLst>
        </pc:spChg>
        <pc:spChg chg="mod">
          <ac:chgData name="Kanamathareddy, Prasad" userId="619a68b2-0a6d-4445-8d56-99adf6c3b66d" providerId="ADAL" clId="{92C9BF5C-B0EE-F344-A836-940D3E8CFB78}" dt="2020-06-12T15:30:08.511" v="486"/>
          <ac:spMkLst>
            <pc:docMk/>
            <pc:sldMk cId="478415850" sldId="2132"/>
            <ac:spMk id="12" creationId="{BC8EF858-45C9-CD42-B0A3-5BBB21C12286}"/>
          </ac:spMkLst>
        </pc:spChg>
      </pc:sldChg>
      <pc:sldChg chg="modSp del ord">
        <pc:chgData name="Kanamathareddy, Prasad" userId="619a68b2-0a6d-4445-8d56-99adf6c3b66d" providerId="ADAL" clId="{92C9BF5C-B0EE-F344-A836-940D3E8CFB78}" dt="2020-06-12T19:07:49.961" v="1823" actId="2696"/>
        <pc:sldMkLst>
          <pc:docMk/>
          <pc:sldMk cId="2268455728" sldId="2134"/>
        </pc:sldMkLst>
        <pc:spChg chg="mod">
          <ac:chgData name="Kanamathareddy, Prasad" userId="619a68b2-0a6d-4445-8d56-99adf6c3b66d" providerId="ADAL" clId="{92C9BF5C-B0EE-F344-A836-940D3E8CFB78}" dt="2020-06-12T15:36:18.619" v="607" actId="12"/>
          <ac:spMkLst>
            <pc:docMk/>
            <pc:sldMk cId="2268455728" sldId="2134"/>
            <ac:spMk id="2" creationId="{D37F2F48-8AB5-6040-B934-97C523F6F06F}"/>
          </ac:spMkLst>
        </pc:spChg>
      </pc:sldChg>
      <pc:sldChg chg="addSp delSp modSp add mod addCm delCm modCm">
        <pc:chgData name="Kanamathareddy, Prasad" userId="619a68b2-0a6d-4445-8d56-99adf6c3b66d" providerId="ADAL" clId="{92C9BF5C-B0EE-F344-A836-940D3E8CFB78}" dt="2020-06-25T22:42:16.628" v="2338"/>
        <pc:sldMkLst>
          <pc:docMk/>
          <pc:sldMk cId="708808620" sldId="2135"/>
        </pc:sldMkLst>
        <pc:spChg chg="add mod">
          <ac:chgData name="Kanamathareddy, Prasad" userId="619a68b2-0a6d-4445-8d56-99adf6c3b66d" providerId="ADAL" clId="{92C9BF5C-B0EE-F344-A836-940D3E8CFB78}" dt="2020-06-12T23:15:22.615" v="2094" actId="1076"/>
          <ac:spMkLst>
            <pc:docMk/>
            <pc:sldMk cId="708808620" sldId="2135"/>
            <ac:spMk id="2" creationId="{94B3F212-97D1-0C47-B532-BECA7841E37A}"/>
          </ac:spMkLst>
        </pc:spChg>
        <pc:spChg chg="add del mod">
          <ac:chgData name="Kanamathareddy, Prasad" userId="619a68b2-0a6d-4445-8d56-99adf6c3b66d" providerId="ADAL" clId="{92C9BF5C-B0EE-F344-A836-940D3E8CFB78}" dt="2020-06-12T18:53:31.215" v="1613" actId="478"/>
          <ac:spMkLst>
            <pc:docMk/>
            <pc:sldMk cId="708808620" sldId="2135"/>
            <ac:spMk id="2" creationId="{AE55CB53-ABC5-F140-9CAA-3E569930096E}"/>
          </ac:spMkLst>
        </pc:spChg>
        <pc:spChg chg="mod">
          <ac:chgData name="Kanamathareddy, Prasad" userId="619a68b2-0a6d-4445-8d56-99adf6c3b66d" providerId="ADAL" clId="{92C9BF5C-B0EE-F344-A836-940D3E8CFB78}" dt="2020-06-12T22:51:39.948" v="2036" actId="1036"/>
          <ac:spMkLst>
            <pc:docMk/>
            <pc:sldMk cId="708808620" sldId="2135"/>
            <ac:spMk id="3" creationId="{5F25595C-90A5-4E4B-92A4-ECB1543C647B}"/>
          </ac:spMkLst>
        </pc:spChg>
        <pc:spChg chg="add del mod">
          <ac:chgData name="Kanamathareddy, Prasad" userId="619a68b2-0a6d-4445-8d56-99adf6c3b66d" providerId="ADAL" clId="{92C9BF5C-B0EE-F344-A836-940D3E8CFB78}" dt="2020-06-12T18:58:51.136" v="1695" actId="478"/>
          <ac:spMkLst>
            <pc:docMk/>
            <pc:sldMk cId="708808620" sldId="2135"/>
            <ac:spMk id="4" creationId="{16913E69-DD60-284D-9B13-F0176246B85E}"/>
          </ac:spMkLst>
        </pc:spChg>
        <pc:spChg chg="mod">
          <ac:chgData name="Kanamathareddy, Prasad" userId="619a68b2-0a6d-4445-8d56-99adf6c3b66d" providerId="ADAL" clId="{92C9BF5C-B0EE-F344-A836-940D3E8CFB78}" dt="2020-06-12T22:28:34.327" v="1928" actId="20577"/>
          <ac:spMkLst>
            <pc:docMk/>
            <pc:sldMk cId="708808620" sldId="2135"/>
            <ac:spMk id="5" creationId="{651E73C9-AEA6-E44A-8F02-E98162F9D146}"/>
          </ac:spMkLst>
        </pc:spChg>
        <pc:spChg chg="mod">
          <ac:chgData name="Kanamathareddy, Prasad" userId="619a68b2-0a6d-4445-8d56-99adf6c3b66d" providerId="ADAL" clId="{92C9BF5C-B0EE-F344-A836-940D3E8CFB78}" dt="2020-06-12T23:14:47.468" v="2085" actId="207"/>
          <ac:spMkLst>
            <pc:docMk/>
            <pc:sldMk cId="708808620" sldId="2135"/>
            <ac:spMk id="8" creationId="{F9E494D1-D579-3F42-BE2C-803DA2BCF6F2}"/>
          </ac:spMkLst>
        </pc:spChg>
        <pc:spChg chg="mod">
          <ac:chgData name="Kanamathareddy, Prasad" userId="619a68b2-0a6d-4445-8d56-99adf6c3b66d" providerId="ADAL" clId="{92C9BF5C-B0EE-F344-A836-940D3E8CFB78}" dt="2020-06-12T23:14:50.702" v="2086" actId="207"/>
          <ac:spMkLst>
            <pc:docMk/>
            <pc:sldMk cId="708808620" sldId="2135"/>
            <ac:spMk id="9" creationId="{A92F1B36-B055-0B4F-987B-FEB437CA2EC0}"/>
          </ac:spMkLst>
        </pc:spChg>
        <pc:spChg chg="del mod">
          <ac:chgData name="Kanamathareddy, Prasad" userId="619a68b2-0a6d-4445-8d56-99adf6c3b66d" providerId="ADAL" clId="{92C9BF5C-B0EE-F344-A836-940D3E8CFB78}" dt="2020-06-12T15:49:58.771" v="833" actId="478"/>
          <ac:spMkLst>
            <pc:docMk/>
            <pc:sldMk cId="708808620" sldId="2135"/>
            <ac:spMk id="10" creationId="{3384A6EB-3C6D-8A48-BCAA-0A465EBCB34E}"/>
          </ac:spMkLst>
        </pc:spChg>
        <pc:spChg chg="add mod">
          <ac:chgData name="Kanamathareddy, Prasad" userId="619a68b2-0a6d-4445-8d56-99adf6c3b66d" providerId="ADAL" clId="{92C9BF5C-B0EE-F344-A836-940D3E8CFB78}" dt="2020-06-12T23:14:43.014" v="2084" actId="207"/>
          <ac:spMkLst>
            <pc:docMk/>
            <pc:sldMk cId="708808620" sldId="2135"/>
            <ac:spMk id="11" creationId="{A2E5F165-10B3-BC44-B05B-BE980844DA0A}"/>
          </ac:spMkLst>
        </pc:spChg>
        <pc:graphicFrameChg chg="add del mod">
          <ac:chgData name="Kanamathareddy, Prasad" userId="619a68b2-0a6d-4445-8d56-99adf6c3b66d" providerId="ADAL" clId="{92C9BF5C-B0EE-F344-A836-940D3E8CFB78}" dt="2020-06-12T22:40:55.883" v="1963" actId="478"/>
          <ac:graphicFrameMkLst>
            <pc:docMk/>
            <pc:sldMk cId="708808620" sldId="2135"/>
            <ac:graphicFrameMk id="10" creationId="{E7138D0A-8AA4-C14D-BA11-B067C5EA146C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38:46.996" v="1949" actId="478"/>
          <ac:graphicFrameMkLst>
            <pc:docMk/>
            <pc:sldMk cId="708808620" sldId="2135"/>
            <ac:graphicFrameMk id="13" creationId="{C02D90BC-8D93-F641-BBF8-513EFE763AA9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29:01.849" v="2298" actId="478"/>
          <ac:graphicFrameMkLst>
            <pc:docMk/>
            <pc:sldMk cId="708808620" sldId="2135"/>
            <ac:graphicFrameMk id="13" creationId="{606B9A71-0A1A-DB4B-89A1-558BC03748B8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3:51.489" v="1975" actId="478"/>
          <ac:graphicFrameMkLst>
            <pc:docMk/>
            <pc:sldMk cId="708808620" sldId="2135"/>
            <ac:graphicFrameMk id="14" creationId="{E7138D0A-8AA4-C14D-BA11-B067C5EA146C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31:14.470" v="2317" actId="478"/>
          <ac:graphicFrameMkLst>
            <pc:docMk/>
            <pc:sldMk cId="708808620" sldId="2135"/>
            <ac:graphicFrameMk id="14" creationId="{606B9A71-0A1A-DB4B-89A1-558BC03748B8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5:33.864" v="2005" actId="478"/>
          <ac:graphicFrameMkLst>
            <pc:docMk/>
            <pc:sldMk cId="708808620" sldId="2135"/>
            <ac:graphicFrameMk id="15" creationId="{E7138D0A-8AA4-C14D-BA11-B067C5EA146C}"/>
          </ac:graphicFrameMkLst>
        </pc:graphicFrameChg>
        <pc:graphicFrameChg chg="add mod">
          <ac:chgData name="Kanamathareddy, Prasad" userId="619a68b2-0a6d-4445-8d56-99adf6c3b66d" providerId="ADAL" clId="{92C9BF5C-B0EE-F344-A836-940D3E8CFB78}" dt="2020-06-25T22:36:02.347" v="2330"/>
          <ac:graphicFrameMkLst>
            <pc:docMk/>
            <pc:sldMk cId="708808620" sldId="2135"/>
            <ac:graphicFrameMk id="15" creationId="{606B9A71-0A1A-DB4B-89A1-558BC03748B8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41:39.304" v="2331" actId="478"/>
          <ac:graphicFrameMkLst>
            <pc:docMk/>
            <pc:sldMk cId="708808620" sldId="2135"/>
            <ac:graphicFrameMk id="16" creationId="{CBD35F8B-4D34-904C-BDC9-8CF331D29FEE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4:36.639" v="1980" actId="478"/>
          <ac:graphicFrameMkLst>
            <pc:docMk/>
            <pc:sldMk cId="708808620" sldId="2135"/>
            <ac:graphicFrameMk id="16" creationId="{9831AF1D-C265-5548-B8AD-BA1B750E413E}"/>
          </ac:graphicFrameMkLst>
        </pc:graphicFrameChg>
        <pc:graphicFrameChg chg="add mod">
          <ac:chgData name="Kanamathareddy, Prasad" userId="619a68b2-0a6d-4445-8d56-99adf6c3b66d" providerId="ADAL" clId="{92C9BF5C-B0EE-F344-A836-940D3E8CFB78}" dt="2020-06-25T22:42:16.628" v="2338"/>
          <ac:graphicFrameMkLst>
            <pc:docMk/>
            <pc:sldMk cId="708808620" sldId="2135"/>
            <ac:graphicFrameMk id="17" creationId="{CBD35F8B-4D34-904C-BDC9-8CF331D29FEE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9:23.294" v="2015" actId="478"/>
          <ac:graphicFrameMkLst>
            <pc:docMk/>
            <pc:sldMk cId="708808620" sldId="2135"/>
            <ac:graphicFrameMk id="17" creationId="{9831AF1D-C265-5548-B8AD-BA1B750E413E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12T22:49:40.370" v="2020" actId="478"/>
          <ac:graphicFrameMkLst>
            <pc:docMk/>
            <pc:sldMk cId="708808620" sldId="2135"/>
            <ac:graphicFrameMk id="18" creationId="{E7138D0A-8AA4-C14D-BA11-B067C5EA146C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29:44.970" v="2307" actId="478"/>
          <ac:graphicFrameMkLst>
            <pc:docMk/>
            <pc:sldMk cId="708808620" sldId="2135"/>
            <ac:graphicFrameMk id="19" creationId="{F2AC20C3-5453-E946-997B-C425CBC5F3D4}"/>
          </ac:graphicFrameMkLst>
        </pc:graphicFrameChg>
        <pc:graphicFrameChg chg="add del mod">
          <ac:chgData name="Kanamathareddy, Prasad" userId="619a68b2-0a6d-4445-8d56-99adf6c3b66d" providerId="ADAL" clId="{92C9BF5C-B0EE-F344-A836-940D3E8CFB78}" dt="2020-06-25T22:28:20.938" v="2293" actId="478"/>
          <ac:graphicFrameMkLst>
            <pc:docMk/>
            <pc:sldMk cId="708808620" sldId="2135"/>
            <ac:graphicFrameMk id="20" creationId="{591A6EFF-4170-6446-96F4-7AF200BF1D87}"/>
          </ac:graphicFrameMkLst>
        </pc:graphicFrameChg>
      </pc:sldChg>
      <pc:sldChg chg="addSp delSp modSp add">
        <pc:chgData name="Kanamathareddy, Prasad" userId="619a68b2-0a6d-4445-8d56-99adf6c3b66d" providerId="ADAL" clId="{92C9BF5C-B0EE-F344-A836-940D3E8CFB78}" dt="2020-06-17T01:07:37.364" v="2288" actId="1076"/>
        <pc:sldMkLst>
          <pc:docMk/>
          <pc:sldMk cId="2513468083" sldId="2136"/>
        </pc:sldMkLst>
        <pc:spChg chg="del">
          <ac:chgData name="Kanamathareddy, Prasad" userId="619a68b2-0a6d-4445-8d56-99adf6c3b66d" providerId="ADAL" clId="{92C9BF5C-B0EE-F344-A836-940D3E8CFB78}" dt="2020-06-17T00:39:33.221" v="2132" actId="478"/>
          <ac:spMkLst>
            <pc:docMk/>
            <pc:sldMk cId="2513468083" sldId="2136"/>
            <ac:spMk id="2" creationId="{26D728E9-E972-4BE3-B9C9-2EC137A3D4F1}"/>
          </ac:spMkLst>
        </pc:spChg>
        <pc:spChg chg="mod">
          <ac:chgData name="Kanamathareddy, Prasad" userId="619a68b2-0a6d-4445-8d56-99adf6c3b66d" providerId="ADAL" clId="{92C9BF5C-B0EE-F344-A836-940D3E8CFB78}" dt="2020-06-13T17:02:12.264" v="2126" actId="1076"/>
          <ac:spMkLst>
            <pc:docMk/>
            <pc:sldMk cId="2513468083" sldId="2136"/>
            <ac:spMk id="3" creationId="{C411B99F-71D0-1A46-B293-DDF12814749E}"/>
          </ac:spMkLst>
        </pc:spChg>
        <pc:spChg chg="add del mod">
          <ac:chgData name="Kanamathareddy, Prasad" userId="619a68b2-0a6d-4445-8d56-99adf6c3b66d" providerId="ADAL" clId="{92C9BF5C-B0EE-F344-A836-940D3E8CFB78}" dt="2020-06-17T00:39:35.774" v="2133" actId="478"/>
          <ac:spMkLst>
            <pc:docMk/>
            <pc:sldMk cId="2513468083" sldId="2136"/>
            <ac:spMk id="6" creationId="{C7F39562-5D91-0546-89EF-F4E8B207BBF6}"/>
          </ac:spMkLst>
        </pc:spChg>
        <pc:graphicFrameChg chg="mod modGraphic">
          <ac:chgData name="Kanamathareddy, Prasad" userId="619a68b2-0a6d-4445-8d56-99adf6c3b66d" providerId="ADAL" clId="{92C9BF5C-B0EE-F344-A836-940D3E8CFB78}" dt="2020-06-17T01:07:32.331" v="2287" actId="14734"/>
          <ac:graphicFrameMkLst>
            <pc:docMk/>
            <pc:sldMk cId="2513468083" sldId="2136"/>
            <ac:graphicFrameMk id="19" creationId="{A1CFDB38-34BD-FF40-8AAF-9F1604B73907}"/>
          </ac:graphicFrameMkLst>
        </pc:graphicFrameChg>
        <pc:picChg chg="mod">
          <ac:chgData name="Kanamathareddy, Prasad" userId="619a68b2-0a6d-4445-8d56-99adf6c3b66d" providerId="ADAL" clId="{92C9BF5C-B0EE-F344-A836-940D3E8CFB78}" dt="2020-06-17T01:07:37.364" v="2288" actId="1076"/>
          <ac:picMkLst>
            <pc:docMk/>
            <pc:sldMk cId="2513468083" sldId="2136"/>
            <ac:picMk id="5" creationId="{E8B4E0F1-CCE7-0B4F-B89C-217029A79EB8}"/>
          </ac:picMkLst>
        </pc:picChg>
      </pc:sldChg>
      <pc:sldChg chg="modSp add">
        <pc:chgData name="Kanamathareddy, Prasad" userId="619a68b2-0a6d-4445-8d56-99adf6c3b66d" providerId="ADAL" clId="{92C9BF5C-B0EE-F344-A836-940D3E8CFB78}" dt="2020-06-12T19:02:41.249" v="1809"/>
        <pc:sldMkLst>
          <pc:docMk/>
          <pc:sldMk cId="2169258104" sldId="2137"/>
        </pc:sldMkLst>
        <pc:spChg chg="mod">
          <ac:chgData name="Kanamathareddy, Prasad" userId="619a68b2-0a6d-4445-8d56-99adf6c3b66d" providerId="ADAL" clId="{92C9BF5C-B0EE-F344-A836-940D3E8CFB78}" dt="2020-06-12T19:02:41.249" v="1809"/>
          <ac:spMkLst>
            <pc:docMk/>
            <pc:sldMk cId="2169258104" sldId="2137"/>
            <ac:spMk id="2" creationId="{D37F2F48-8AB5-6040-B934-97C523F6F06F}"/>
          </ac:spMkLst>
        </pc:spChg>
      </pc:sldChg>
      <pc:sldChg chg="modSp add">
        <pc:chgData name="Kanamathareddy, Prasad" userId="619a68b2-0a6d-4445-8d56-99adf6c3b66d" providerId="ADAL" clId="{92C9BF5C-B0EE-F344-A836-940D3E8CFB78}" dt="2020-06-12T15:46:49.709" v="815" actId="20577"/>
        <pc:sldMkLst>
          <pc:docMk/>
          <pc:sldMk cId="952352458" sldId="2138"/>
        </pc:sldMkLst>
        <pc:spChg chg="mod">
          <ac:chgData name="Kanamathareddy, Prasad" userId="619a68b2-0a6d-4445-8d56-99adf6c3b66d" providerId="ADAL" clId="{92C9BF5C-B0EE-F344-A836-940D3E8CFB78}" dt="2020-06-12T15:46:49.709" v="815" actId="20577"/>
          <ac:spMkLst>
            <pc:docMk/>
            <pc:sldMk cId="952352458" sldId="2138"/>
            <ac:spMk id="4" creationId="{99F2E7D7-293B-8247-8E85-7403CDEC76B4}"/>
          </ac:spMkLst>
        </pc:spChg>
      </pc:sldChg>
    </pc:docChg>
  </pc:docChgLst>
  <pc:docChgLst>
    <pc:chgData name="Lai, Peng" userId="S::peng.lai@danaherdigital.com::a3ce108a-5127-4973-a017-835942ca1c26" providerId="AD" clId="Web-{CA16D32D-3980-4D2A-8E2B-CC8B7E0621AB}"/>
    <pc:docChg chg="modSld">
      <pc:chgData name="Lai, Peng" userId="S::peng.lai@danaherdigital.com::a3ce108a-5127-4973-a017-835942ca1c26" providerId="AD" clId="Web-{CA16D32D-3980-4D2A-8E2B-CC8B7E0621AB}" dt="2020-06-12T04:21:54.979" v="21"/>
      <pc:docMkLst>
        <pc:docMk/>
      </pc:docMkLst>
      <pc:sldChg chg="addSp delSp modSp addAnim delAnim">
        <pc:chgData name="Lai, Peng" userId="S::peng.lai@danaherdigital.com::a3ce108a-5127-4973-a017-835942ca1c26" providerId="AD" clId="Web-{CA16D32D-3980-4D2A-8E2B-CC8B7E0621AB}" dt="2020-06-12T04:21:54.979" v="21"/>
        <pc:sldMkLst>
          <pc:docMk/>
          <pc:sldMk cId="3722567585" sldId="2105"/>
        </pc:sldMkLst>
        <pc:grpChg chg="add del">
          <ac:chgData name="Lai, Peng" userId="S::peng.lai@danaherdigital.com::a3ce108a-5127-4973-a017-835942ca1c26" providerId="AD" clId="Web-{CA16D32D-3980-4D2A-8E2B-CC8B7E0621AB}" dt="2020-06-12T04:20:00.300" v="3"/>
          <ac:grpSpMkLst>
            <pc:docMk/>
            <pc:sldMk cId="3722567585" sldId="2105"/>
            <ac:grpSpMk id="3" creationId="{C1D060AE-635E-E748-B18A-B6147FB425A6}"/>
          </ac:grpSpMkLst>
        </pc:grpChg>
        <pc:picChg chg="add del mod">
          <ac:chgData name="Lai, Peng" userId="S::peng.lai@danaherdigital.com::a3ce108a-5127-4973-a017-835942ca1c26" providerId="AD" clId="Web-{CA16D32D-3980-4D2A-8E2B-CC8B7E0621AB}" dt="2020-06-12T04:19:58.800" v="2"/>
          <ac:picMkLst>
            <pc:docMk/>
            <pc:sldMk cId="3722567585" sldId="2105"/>
            <ac:picMk id="2" creationId="{4F4B502F-4558-4814-BDBD-A64CC34857EE}"/>
          </ac:picMkLst>
        </pc:picChg>
        <pc:picChg chg="add del mod">
          <ac:chgData name="Lai, Peng" userId="S::peng.lai@danaherdigital.com::a3ce108a-5127-4973-a017-835942ca1c26" providerId="AD" clId="Web-{CA16D32D-3980-4D2A-8E2B-CC8B7E0621AB}" dt="2020-06-12T04:21:52.901" v="20"/>
          <ac:picMkLst>
            <pc:docMk/>
            <pc:sldMk cId="3722567585" sldId="2105"/>
            <ac:picMk id="6" creationId="{23792841-752D-448E-A589-7A7CF14DC4BB}"/>
          </ac:picMkLst>
        </pc:picChg>
        <pc:picChg chg="add del">
          <ac:chgData name="Lai, Peng" userId="S::peng.lai@danaherdigital.com::a3ce108a-5127-4973-a017-835942ca1c26" providerId="AD" clId="Web-{CA16D32D-3980-4D2A-8E2B-CC8B7E0621AB}" dt="2020-06-12T04:21:54.979" v="21"/>
          <ac:picMkLst>
            <pc:docMk/>
            <pc:sldMk cId="3722567585" sldId="2105"/>
            <ac:picMk id="54" creationId="{86DE79A6-EBD9-B544-83C5-5FFD00E2CBE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4574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" y="4"/>
            <a:ext cx="3056720" cy="46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t" anchorCtr="0" compatLnSpc="1">
            <a:prstTxWarp prst="textNoShape">
              <a:avLst/>
            </a:prstTxWarp>
          </a:bodyPr>
          <a:lstStyle>
            <a:lvl1pPr defTabSz="930624">
              <a:defRPr sz="1100">
                <a:latin typeface="Arial Narrow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017" y="4"/>
            <a:ext cx="3056720" cy="46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t" anchorCtr="0" compatLnSpc="1">
            <a:prstTxWarp prst="textNoShape">
              <a:avLst/>
            </a:prstTxWarp>
          </a:bodyPr>
          <a:lstStyle>
            <a:lvl1pPr algn="r" defTabSz="930624">
              <a:defRPr sz="1100">
                <a:latin typeface="Arial Narrow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2275" y="696913"/>
            <a:ext cx="6208713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637" y="4422146"/>
            <a:ext cx="5641997" cy="418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" y="8841184"/>
            <a:ext cx="3056720" cy="46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b" anchorCtr="0" compatLnSpc="1">
            <a:prstTxWarp prst="textNoShape">
              <a:avLst/>
            </a:prstTxWarp>
          </a:bodyPr>
          <a:lstStyle>
            <a:lvl1pPr defTabSz="930624">
              <a:defRPr sz="1100">
                <a:latin typeface="Arial Narrow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017" y="8841184"/>
            <a:ext cx="3056720" cy="46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9" tIns="46522" rIns="93039" bIns="46522" numCol="1" anchor="b" anchorCtr="0" compatLnSpc="1">
            <a:prstTxWarp prst="textNoShape">
              <a:avLst/>
            </a:prstTxWarp>
          </a:bodyPr>
          <a:lstStyle>
            <a:lvl1pPr algn="r" defTabSz="930624">
              <a:defRPr sz="1100">
                <a:latin typeface="Arial Narrow"/>
              </a:defRPr>
            </a:lvl1pPr>
          </a:lstStyle>
          <a:p>
            <a:pPr>
              <a:defRPr/>
            </a:pPr>
            <a:fld id="{5A75853E-FF72-43E9-9FCB-5355D370CB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5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10847" y="875654"/>
            <a:ext cx="8591987" cy="3753496"/>
          </a:xfrm>
          <a:prstGeom prst="rect">
            <a:avLst/>
          </a:prstGeom>
        </p:spPr>
        <p:txBody>
          <a:bodyPr vert="horz"/>
          <a:lstStyle>
            <a:lvl1pPr>
              <a:buClr>
                <a:schemeClr val="tx1"/>
              </a:buCl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tx1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1"/>
              </a:buCl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Supporting bullet</a:t>
            </a:r>
          </a:p>
          <a:p>
            <a:pPr lvl="1"/>
            <a:r>
              <a:rPr lang="en-US"/>
              <a:t>Supporting sub-bullet</a:t>
            </a:r>
          </a:p>
          <a:p>
            <a:pPr lvl="2"/>
            <a:r>
              <a:rPr lang="en-US"/>
              <a:t>Supporting sub-bullet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221635"/>
            <a:ext cx="8591987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5795289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ody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111" y="4315072"/>
            <a:ext cx="8592945" cy="410391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marL="0" indent="0" algn="ctr">
              <a:buNone/>
              <a:defRPr sz="1600" b="0" i="0">
                <a:solidFill>
                  <a:schemeClr val="accent3"/>
                </a:solidFill>
                <a:latin typeface="+mn-lt"/>
                <a:cs typeface="Georgia"/>
              </a:defRPr>
            </a:lvl1pPr>
          </a:lstStyle>
          <a:p>
            <a:pPr lvl="0"/>
            <a:r>
              <a:rPr lang="en-US"/>
              <a:t>Takeaway text here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10847" y="883403"/>
            <a:ext cx="8591987" cy="3382521"/>
          </a:xfrm>
          <a:prstGeom prst="rect">
            <a:avLst/>
          </a:prstGeom>
        </p:spPr>
        <p:txBody>
          <a:bodyPr vert="horz"/>
          <a:lstStyle>
            <a:lvl1pPr>
              <a:buClr>
                <a:schemeClr val="tx1"/>
              </a:buCl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tx1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6475" indent="0">
              <a:buClr>
                <a:schemeClr val="tx1"/>
              </a:buClr>
              <a:buNone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1"/>
              </a:buCl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Supporting bullet</a:t>
            </a:r>
          </a:p>
          <a:p>
            <a:pPr lvl="1"/>
            <a:r>
              <a:rPr lang="en-US"/>
              <a:t>Supporting sub-bullet</a:t>
            </a:r>
          </a:p>
          <a:p>
            <a:pPr lvl="2"/>
            <a:r>
              <a:rPr lang="en-US"/>
              <a:t>Supporting sub-bullet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221635"/>
            <a:ext cx="8589209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5075571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10848" y="811934"/>
            <a:ext cx="2684752" cy="3825735"/>
          </a:xfrm>
          <a:prstGeom prst="rect">
            <a:avLst/>
          </a:prstGeom>
        </p:spPr>
        <p:txBody>
          <a:bodyPr vert="horz"/>
          <a:lstStyle>
            <a:lvl1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tx1"/>
              </a:buCl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Supporting bullet</a:t>
            </a:r>
          </a:p>
          <a:p>
            <a:pPr lvl="1"/>
            <a:r>
              <a:rPr lang="en-US"/>
              <a:t>Supporting sub-bullet</a:t>
            </a:r>
          </a:p>
          <a:p>
            <a:pPr lvl="2"/>
            <a:r>
              <a:rPr lang="en-US"/>
              <a:t>Supporting sub-bullet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221635"/>
            <a:ext cx="8589209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923A-FC92-B544-B96C-3D72CEBC36A9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2236" y="895605"/>
            <a:ext cx="3" cy="36406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DB7208-B9EA-3948-80C7-5BF683DB57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19803" y="811896"/>
            <a:ext cx="2779710" cy="382644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9A3CAA74-4CD2-0D4F-9B28-E2AA9A39A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1238" y="802708"/>
            <a:ext cx="2779710" cy="382644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BB18B7-8BDD-A84D-8EC4-D835A70E26B3}"/>
              </a:ext>
            </a:extLst>
          </p:cNvPr>
          <p:cNvCxnSpPr>
            <a:cxnSpLocks/>
          </p:cNvCxnSpPr>
          <p:nvPr userDrawn="1"/>
        </p:nvCxnSpPr>
        <p:spPr>
          <a:xfrm flipH="1">
            <a:off x="5940373" y="895605"/>
            <a:ext cx="3" cy="36406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037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anel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111" y="4171950"/>
            <a:ext cx="8592945" cy="410391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marL="0" indent="0" algn="ctr">
              <a:buNone/>
              <a:defRPr sz="1600" b="0" i="0">
                <a:solidFill>
                  <a:schemeClr val="accent3"/>
                </a:solidFill>
                <a:latin typeface="+mn-lt"/>
                <a:cs typeface="Georgia"/>
              </a:defRPr>
            </a:lvl1pPr>
          </a:lstStyle>
          <a:p>
            <a:pPr lvl="0"/>
            <a:r>
              <a:rPr lang="en-US"/>
              <a:t>Takeaway text here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10848" y="811934"/>
            <a:ext cx="2684752" cy="3321341"/>
          </a:xfrm>
          <a:prstGeom prst="rect">
            <a:avLst/>
          </a:prstGeom>
        </p:spPr>
        <p:txBody>
          <a:bodyPr vert="horz"/>
          <a:lstStyle>
            <a:lvl1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tx1"/>
              </a:buCl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Supporting bullet</a:t>
            </a:r>
          </a:p>
          <a:p>
            <a:pPr lvl="1"/>
            <a:r>
              <a:rPr lang="en-US"/>
              <a:t>Supporting sub-bullet</a:t>
            </a:r>
          </a:p>
          <a:p>
            <a:pPr lvl="2"/>
            <a:r>
              <a:rPr lang="en-US"/>
              <a:t>Supporting sub-bullet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221635"/>
            <a:ext cx="8589209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923A-FC92-B544-B96C-3D72CEBC36A9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2237" y="1011293"/>
            <a:ext cx="1" cy="316065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DB7208-B9EA-3948-80C7-5BF683DB57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19803" y="811896"/>
            <a:ext cx="2779710" cy="3321955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9A3CAA74-4CD2-0D4F-9B28-E2AA9A39A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1238" y="802708"/>
            <a:ext cx="2779710" cy="3321955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BB18B7-8BDD-A84D-8EC4-D835A70E26B3}"/>
              </a:ext>
            </a:extLst>
          </p:cNvPr>
          <p:cNvCxnSpPr>
            <a:cxnSpLocks/>
          </p:cNvCxnSpPr>
          <p:nvPr userDrawn="1"/>
        </p:nvCxnSpPr>
        <p:spPr>
          <a:xfrm flipH="1">
            <a:off x="5940374" y="811896"/>
            <a:ext cx="1" cy="316065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2611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935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406C-7042-42FE-968F-87D8DD8F5C5F}" type="datetimeFigureOut">
              <a:rPr lang="da-DK" smtClean="0"/>
              <a:t>09-10-2020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B101-192E-4074-8372-6E9328EFCFC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367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4" y="4774610"/>
            <a:ext cx="398755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6498210B-FFA3-4145-BCDD-165FA0465A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111" y="4324350"/>
            <a:ext cx="8592945" cy="410391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marL="0" indent="0" algn="ctr">
              <a:buNone/>
              <a:defRPr sz="1600" b="0" i="0">
                <a:solidFill>
                  <a:schemeClr val="accent3"/>
                </a:solidFill>
                <a:latin typeface="+mn-lt"/>
                <a:cs typeface="Georgia"/>
              </a:defRPr>
            </a:lvl1pPr>
          </a:lstStyle>
          <a:p>
            <a:pPr lvl="0"/>
            <a:r>
              <a:rPr lang="en-US"/>
              <a:t>Takeaway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0847" y="33626"/>
            <a:ext cx="7879267" cy="590261"/>
          </a:xfrm>
          <a:prstGeom prst="rect">
            <a:avLst/>
          </a:prstGeom>
        </p:spPr>
        <p:txBody>
          <a:bodyPr vert="horz"/>
          <a:lstStyle>
            <a:lvl1pPr algn="l">
              <a:defRPr sz="2000"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331022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94"/>
            <a:ext cx="8229600" cy="507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i="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 indent="-260604">
              <a:buSzPct val="75000"/>
              <a:defRPr b="1" baseline="0"/>
            </a:lvl1pPr>
            <a:lvl2pPr indent="-260604">
              <a:buSzPct val="75000"/>
              <a:defRPr baseline="0"/>
            </a:lvl2pPr>
            <a:lvl3pPr indent="-260604">
              <a:buSzPct val="75000"/>
              <a:defRPr/>
            </a:lvl3pPr>
            <a:lvl4pPr indent="-260604">
              <a:buSzPct val="75000"/>
              <a:defRPr/>
            </a:lvl4pPr>
            <a:lvl5pPr indent="-260604">
              <a:buSzPct val="75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425843"/>
            <a:ext cx="7670800" cy="4310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73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7175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1200151"/>
            <a:ext cx="4653110" cy="3394472"/>
          </a:xfrm>
          <a:prstGeom prst="rect">
            <a:avLst/>
          </a:prstGeom>
        </p:spPr>
        <p:txBody>
          <a:bodyPr/>
          <a:lstStyle>
            <a:lvl1pPr indent="-260604">
              <a:buSzPct val="75000"/>
              <a:defRPr sz="1500" b="0" baseline="0">
                <a:solidFill>
                  <a:srgbClr val="284D83"/>
                </a:solidFill>
              </a:defRPr>
            </a:lvl1pPr>
            <a:lvl2pPr indent="-260604">
              <a:buSzPct val="75000"/>
              <a:defRPr sz="1500" b="0" baseline="0">
                <a:solidFill>
                  <a:srgbClr val="284D83"/>
                </a:solidFill>
              </a:defRPr>
            </a:lvl2pPr>
            <a:lvl3pPr indent="-260604">
              <a:buSzPct val="75000"/>
              <a:defRPr sz="1500" b="0">
                <a:solidFill>
                  <a:srgbClr val="284D83"/>
                </a:solidFill>
              </a:defRPr>
            </a:lvl3pPr>
            <a:lvl4pPr indent="-260604">
              <a:buSzPct val="75000"/>
              <a:defRPr sz="1500" b="0">
                <a:solidFill>
                  <a:srgbClr val="284D83"/>
                </a:solidFill>
              </a:defRPr>
            </a:lvl4pPr>
            <a:lvl5pPr indent="-260604">
              <a:buSzPct val="75000"/>
              <a:defRPr sz="1500" b="0">
                <a:solidFill>
                  <a:srgbClr val="284D8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5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46624"/>
            <a:ext cx="9160168" cy="416719"/>
          </a:xfrm>
          <a:prstGeom prst="rect">
            <a:avLst/>
          </a:prstGeom>
          <a:solidFill>
            <a:srgbClr val="0A3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6195"/>
              </a:solidFill>
            </a:endParaRPr>
          </a:p>
        </p:txBody>
      </p:sp>
      <p:pic>
        <p:nvPicPr>
          <p:cNvPr id="4" name="Picture 3" descr="DanaherLogo_Wht_horizontal.eps">
            <a:extLst>
              <a:ext uri="{FF2B5EF4-FFF2-40B4-BE49-F238E27FC236}">
                <a16:creationId xmlns:a16="http://schemas.microsoft.com/office/drawing/2014/main" id="{83F8539E-8C92-491F-B4E6-3146E2C6F79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857749"/>
            <a:ext cx="1168322" cy="1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101" r:id="rId2"/>
    <p:sldLayoutId id="2147484105" r:id="rId3"/>
    <p:sldLayoutId id="2147484107" r:id="rId4"/>
    <p:sldLayoutId id="2147484102" r:id="rId5"/>
    <p:sldLayoutId id="2147484116" r:id="rId6"/>
    <p:sldLayoutId id="2147484120" r:id="rId7"/>
    <p:sldLayoutId id="2147484122" r:id="rId8"/>
    <p:sldLayoutId id="2147484123" r:id="rId9"/>
  </p:sldLayoutIdLst>
  <p:transition>
    <p:fade/>
  </p:transition>
  <p:hf hdr="0" ftr="0" dt="0"/>
  <p:txStyles>
    <p:titleStyle>
      <a:lvl1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2pPr>
      <a:lvl3pPr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3pPr>
      <a:lvl4pPr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4pPr>
      <a:lvl5pPr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5pPr>
      <a:lvl6pPr marL="457200"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6pPr>
      <a:lvl7pPr marL="914400"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7pPr>
      <a:lvl8pPr marL="1371600"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8pPr>
      <a:lvl9pPr marL="1828800"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004487"/>
          </a:solidFill>
          <a:latin typeface="Arial" charset="0"/>
          <a:ea typeface="ＭＳ Ｐゴシック" pitchFamily="34" charset="-128"/>
        </a:defRPr>
      </a:lvl9pPr>
    </p:titleStyle>
    <p:bodyStyle>
      <a:lvl1pPr marL="255588" indent="-163513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/>
        <a:buChar char="•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90500" algn="l" defTabSz="457200" rtl="0" eaLnBrk="0" fontAlgn="base" hangingPunct="0">
        <a:spcBef>
          <a:spcPct val="20000"/>
        </a:spcBef>
        <a:spcAft>
          <a:spcPct val="0"/>
        </a:spcAft>
        <a:buSzPct val="116000"/>
        <a:buFont typeface="Arial"/>
        <a:buChar char="•"/>
        <a:defRPr b="0">
          <a:solidFill>
            <a:schemeClr val="tx1"/>
          </a:solidFill>
          <a:latin typeface="+mn-lt"/>
          <a:ea typeface="+mn-ea"/>
        </a:defRPr>
      </a:lvl2pPr>
      <a:lvl3pPr marL="868363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/>
        <a:buChar char="•"/>
        <a:defRPr b="0">
          <a:solidFill>
            <a:schemeClr val="tx1"/>
          </a:solidFill>
          <a:latin typeface="+mn-lt"/>
          <a:ea typeface="+mn-ea"/>
        </a:defRPr>
      </a:lvl3pPr>
      <a:lvl4pPr marL="114300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/>
        <a:buChar char="•"/>
        <a:defRPr b="0">
          <a:solidFill>
            <a:schemeClr val="tx1"/>
          </a:solidFill>
          <a:latin typeface="+mn-lt"/>
          <a:ea typeface="+mn-ea"/>
        </a:defRPr>
      </a:lvl4pPr>
      <a:lvl5pPr marL="14160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/>
        <a:buChar char="•"/>
        <a:defRPr b="0">
          <a:solidFill>
            <a:schemeClr val="tx1"/>
          </a:solidFill>
          <a:latin typeface="+mn-lt"/>
          <a:ea typeface="+mn-ea"/>
        </a:defRPr>
      </a:lvl5pPr>
      <a:lvl6pPr marL="18732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2"/>
        </a:buBlip>
        <a:defRPr b="1">
          <a:solidFill>
            <a:srgbClr val="404040"/>
          </a:solidFill>
          <a:latin typeface="+mn-lt"/>
          <a:ea typeface="+mn-ea"/>
        </a:defRPr>
      </a:lvl6pPr>
      <a:lvl7pPr marL="23304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2"/>
        </a:buBlip>
        <a:defRPr b="1">
          <a:solidFill>
            <a:srgbClr val="404040"/>
          </a:solidFill>
          <a:latin typeface="+mn-lt"/>
          <a:ea typeface="+mn-ea"/>
        </a:defRPr>
      </a:lvl7pPr>
      <a:lvl8pPr marL="27876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2"/>
        </a:buBlip>
        <a:defRPr b="1">
          <a:solidFill>
            <a:srgbClr val="404040"/>
          </a:solidFill>
          <a:latin typeface="+mn-lt"/>
          <a:ea typeface="+mn-ea"/>
        </a:defRPr>
      </a:lvl8pPr>
      <a:lvl9pPr marL="3244850" indent="-136525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2"/>
        </a:buBlip>
        <a:defRPr b="1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321418" y="1126213"/>
            <a:ext cx="2063021" cy="3378408"/>
          </a:xfrm>
          <a:prstGeom prst="round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725" y="160122"/>
            <a:ext cx="498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cs typeface="ＭＳ Ｐゴシック" charset="-128"/>
              </a:rPr>
              <a:t>SCOPE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64777" y="1439132"/>
            <a:ext cx="1431609" cy="75887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bacteria count/area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64777" y="2469706"/>
            <a:ext cx="1550023" cy="75887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drug/organism type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64777" y="3500279"/>
            <a:ext cx="1431609" cy="75887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concentration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92575" y="723853"/>
            <a:ext cx="2161920" cy="31379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Features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(variables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Striped Right Arrow 10"/>
          <p:cNvSpPr/>
          <p:nvPr/>
        </p:nvSpPr>
        <p:spPr>
          <a:xfrm>
            <a:off x="4577681" y="2411419"/>
            <a:ext cx="464268" cy="504645"/>
          </a:xfrm>
          <a:prstGeom prst="stripedRightArrow">
            <a:avLst/>
          </a:prstGeom>
          <a:solidFill>
            <a:srgbClr val="DBD1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223700" y="2241155"/>
            <a:ext cx="1431563" cy="87721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 Model</a:t>
            </a:r>
          </a:p>
        </p:txBody>
      </p:sp>
      <p:sp>
        <p:nvSpPr>
          <p:cNvPr id="35" name="Chevron 34"/>
          <p:cNvSpPr/>
          <p:nvPr/>
        </p:nvSpPr>
        <p:spPr>
          <a:xfrm>
            <a:off x="7039907" y="2331840"/>
            <a:ext cx="541531" cy="663803"/>
          </a:xfrm>
          <a:prstGeom prst="chevron">
            <a:avLst>
              <a:gd name="adj" fmla="val 62310"/>
            </a:avLst>
          </a:prstGeom>
          <a:blipFill rotWithShape="0">
            <a:blip r:embed="rId2"/>
            <a:stretch>
              <a:fillRect/>
            </a:stretch>
          </a:blip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Chevron 35"/>
          <p:cNvSpPr/>
          <p:nvPr/>
        </p:nvSpPr>
        <p:spPr>
          <a:xfrm>
            <a:off x="6746839" y="2331840"/>
            <a:ext cx="541531" cy="663803"/>
          </a:xfrm>
          <a:prstGeom prst="chevron">
            <a:avLst>
              <a:gd name="adj" fmla="val 62310"/>
            </a:avLst>
          </a:prstGeom>
          <a:blipFill rotWithShape="0">
            <a:blip r:embed="rId2"/>
            <a:stretch>
              <a:fillRect/>
            </a:stretch>
          </a:blip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Rounded Rectangle 38"/>
          <p:cNvSpPr/>
          <p:nvPr/>
        </p:nvSpPr>
        <p:spPr>
          <a:xfrm>
            <a:off x="7700863" y="2241155"/>
            <a:ext cx="1188617" cy="84517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Prediction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B7BDB7F-C447-4767-96F0-576C28C2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7" y="198244"/>
            <a:ext cx="8556536" cy="437039"/>
          </a:xfrm>
        </p:spPr>
        <p:txBody>
          <a:bodyPr>
            <a:noAutofit/>
          </a:bodyPr>
          <a:lstStyle/>
          <a:p>
            <a:r>
              <a:rPr lang="en-US" sz="3200" cap="none" dirty="0">
                <a:solidFill>
                  <a:schemeClr val="tx2"/>
                </a:solidFill>
                <a:latin typeface="+mj-lt"/>
                <a:cs typeface="+mj-cs"/>
              </a:rPr>
              <a:t>Predictive model</a:t>
            </a:r>
          </a:p>
        </p:txBody>
      </p:sp>
      <p:sp>
        <p:nvSpPr>
          <p:cNvPr id="20" name="Striped Right Arrow 10">
            <a:extLst>
              <a:ext uri="{FF2B5EF4-FFF2-40B4-BE49-F238E27FC236}">
                <a16:creationId xmlns:a16="http://schemas.microsoft.com/office/drawing/2014/main" id="{7A5DB65A-0312-48B5-8F32-8E95DBE18A6D}"/>
              </a:ext>
            </a:extLst>
          </p:cNvPr>
          <p:cNvSpPr/>
          <p:nvPr/>
        </p:nvSpPr>
        <p:spPr>
          <a:xfrm>
            <a:off x="1516669" y="2427438"/>
            <a:ext cx="464268" cy="504645"/>
          </a:xfrm>
          <a:prstGeom prst="stripedRightArrow">
            <a:avLst/>
          </a:prstGeom>
          <a:solidFill>
            <a:srgbClr val="DBD1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id="{A4793B5E-77A5-4CDD-B56A-50870AB65C15}"/>
              </a:ext>
            </a:extLst>
          </p:cNvPr>
          <p:cNvSpPr/>
          <p:nvPr/>
        </p:nvSpPr>
        <p:spPr>
          <a:xfrm>
            <a:off x="404549" y="2405847"/>
            <a:ext cx="732425" cy="58979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29803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8" y="248907"/>
            <a:ext cx="8633419" cy="1212248"/>
          </a:xfrm>
        </p:spPr>
        <p:txBody>
          <a:bodyPr/>
          <a:lstStyle/>
          <a:p>
            <a:r>
              <a:rPr lang="en-US" sz="3200" dirty="0"/>
              <a:t>EA Accuracy</a:t>
            </a:r>
            <a:br>
              <a:rPr lang="en-US" dirty="0"/>
            </a:br>
            <a:r>
              <a:rPr lang="en-US" dirty="0" err="1"/>
              <a:t>Submodel</a:t>
            </a:r>
            <a:r>
              <a:rPr lang="en-US" dirty="0"/>
              <a:t> 3– </a:t>
            </a:r>
            <a:r>
              <a:rPr lang="en-US" dirty="0" err="1"/>
              <a:t>XGBoost</a:t>
            </a:r>
            <a:r>
              <a:rPr lang="en-US" dirty="0"/>
              <a:t> - CFPM, CAZ and CTX , All strains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53D92-9106-4085-862D-A6990C0E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483" y="1461155"/>
            <a:ext cx="3086100" cy="2686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1CBFB9-CA34-4A78-AFF8-535E4BE2297F}"/>
              </a:ext>
            </a:extLst>
          </p:cNvPr>
          <p:cNvSpPr/>
          <p:nvPr/>
        </p:nvSpPr>
        <p:spPr>
          <a:xfrm>
            <a:off x="581025" y="4041995"/>
            <a:ext cx="3587563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 results on test and train sets </a:t>
            </a:r>
          </a:p>
        </p:txBody>
      </p:sp>
    </p:spTree>
    <p:extLst>
      <p:ext uri="{BB962C8B-B14F-4D97-AF65-F5344CB8AC3E}">
        <p14:creationId xmlns:p14="http://schemas.microsoft.com/office/powerpoint/2010/main" val="22899821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8" y="248907"/>
            <a:ext cx="8633419" cy="1212248"/>
          </a:xfrm>
        </p:spPr>
        <p:txBody>
          <a:bodyPr/>
          <a:lstStyle/>
          <a:p>
            <a:r>
              <a:rPr lang="en-US" sz="3200" dirty="0"/>
              <a:t>EA Accuracy</a:t>
            </a:r>
            <a:br>
              <a:rPr lang="en-US" dirty="0"/>
            </a:br>
            <a:r>
              <a:rPr lang="en-US" dirty="0" err="1"/>
              <a:t>Submodel</a:t>
            </a:r>
            <a:r>
              <a:rPr lang="en-US" dirty="0"/>
              <a:t> 4– </a:t>
            </a:r>
            <a:r>
              <a:rPr lang="en-US" dirty="0" err="1"/>
              <a:t>XGBoost</a:t>
            </a:r>
            <a:r>
              <a:rPr lang="en-US" dirty="0"/>
              <a:t> - CFPM, CAZ and CTX , All strains except P.AERUGINOSA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B808-0270-48B0-8D28-B051CA50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314450"/>
            <a:ext cx="3086100" cy="2514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A80380-806B-43B3-945A-6BA6E90AFEBD}"/>
              </a:ext>
            </a:extLst>
          </p:cNvPr>
          <p:cNvSpPr/>
          <p:nvPr/>
        </p:nvSpPr>
        <p:spPr>
          <a:xfrm>
            <a:off x="581025" y="4041995"/>
            <a:ext cx="3587563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 results on test and train sets </a:t>
            </a:r>
          </a:p>
        </p:txBody>
      </p:sp>
    </p:spTree>
    <p:extLst>
      <p:ext uri="{BB962C8B-B14F-4D97-AF65-F5344CB8AC3E}">
        <p14:creationId xmlns:p14="http://schemas.microsoft.com/office/powerpoint/2010/main" val="3439107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8" y="248907"/>
            <a:ext cx="8633419" cy="1212248"/>
          </a:xfrm>
        </p:spPr>
        <p:txBody>
          <a:bodyPr/>
          <a:lstStyle/>
          <a:p>
            <a:r>
              <a:rPr lang="en-US" sz="3200" dirty="0"/>
              <a:t>EA Accuracy</a:t>
            </a:r>
            <a:br>
              <a:rPr lang="en-US" dirty="0"/>
            </a:br>
            <a:r>
              <a:rPr lang="en-US" dirty="0" err="1"/>
              <a:t>Submodel</a:t>
            </a:r>
            <a:r>
              <a:rPr lang="en-US" dirty="0"/>
              <a:t> 5– Random Forest – </a:t>
            </a:r>
            <a:br>
              <a:rPr lang="en-US" dirty="0"/>
            </a:br>
            <a:r>
              <a:rPr lang="en-US" dirty="0"/>
              <a:t>Drugs: CFPM, CAZ</a:t>
            </a:r>
            <a:br>
              <a:rPr lang="en-US" dirty="0"/>
            </a:br>
            <a:r>
              <a:rPr lang="en-US" dirty="0"/>
              <a:t>Strains:  'E.COLI', 'K.PNEUMONIAE'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1A84B-9872-4708-AC07-2236A3A7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26" y="2348752"/>
            <a:ext cx="2649569" cy="8516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C5BA21-8B0E-4653-AAFC-0E8DB332C997}"/>
              </a:ext>
            </a:extLst>
          </p:cNvPr>
          <p:cNvSpPr/>
          <p:nvPr/>
        </p:nvSpPr>
        <p:spPr>
          <a:xfrm>
            <a:off x="581025" y="4041995"/>
            <a:ext cx="3587563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 results on test and train sets </a:t>
            </a:r>
          </a:p>
        </p:txBody>
      </p:sp>
    </p:spTree>
    <p:extLst>
      <p:ext uri="{BB962C8B-B14F-4D97-AF65-F5344CB8AC3E}">
        <p14:creationId xmlns:p14="http://schemas.microsoft.com/office/powerpoint/2010/main" val="13595437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2A0132-1C6A-4F37-842E-EA06578B9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89977" y="1842060"/>
          <a:ext cx="4601324" cy="16510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476223">
                  <a:extLst>
                    <a:ext uri="{9D8B030D-6E8A-4147-A177-3AD203B41FA5}">
                      <a16:colId xmlns:a16="http://schemas.microsoft.com/office/drawing/2014/main" val="2336549928"/>
                    </a:ext>
                  </a:extLst>
                </a:gridCol>
                <a:gridCol w="1065451">
                  <a:extLst>
                    <a:ext uri="{9D8B030D-6E8A-4147-A177-3AD203B41FA5}">
                      <a16:colId xmlns:a16="http://schemas.microsoft.com/office/drawing/2014/main" val="3730508693"/>
                    </a:ext>
                  </a:extLst>
                </a:gridCol>
                <a:gridCol w="1059650">
                  <a:extLst>
                    <a:ext uri="{9D8B030D-6E8A-4147-A177-3AD203B41FA5}">
                      <a16:colId xmlns:a16="http://schemas.microsoft.com/office/drawing/2014/main" val="235541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87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 </a:t>
                      </a:r>
                    </a:p>
                    <a:p>
                      <a:r>
                        <a:rPr lang="en-US" dirty="0"/>
                        <a:t>without organism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07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 </a:t>
                      </a:r>
                    </a:p>
                    <a:p>
                      <a:r>
                        <a:rPr lang="en-US" dirty="0"/>
                        <a:t>with organism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16274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1045503"/>
          </a:xfrm>
        </p:spPr>
        <p:txBody>
          <a:bodyPr/>
          <a:lstStyle/>
          <a:p>
            <a:r>
              <a:rPr lang="en-US" sz="3200" dirty="0"/>
              <a:t>Organism ID as feature in the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0E8A6-E598-4714-AAD8-49B07A78CD4C}"/>
              </a:ext>
            </a:extLst>
          </p:cNvPr>
          <p:cNvSpPr/>
          <p:nvPr/>
        </p:nvSpPr>
        <p:spPr>
          <a:xfrm>
            <a:off x="1049420" y="3849091"/>
            <a:ext cx="6842901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Tx/>
              <a:buChar char="-"/>
            </a:pPr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Organism ID is not an important input</a:t>
            </a:r>
          </a:p>
        </p:txBody>
      </p:sp>
    </p:spTree>
    <p:extLst>
      <p:ext uri="{BB962C8B-B14F-4D97-AF65-F5344CB8AC3E}">
        <p14:creationId xmlns:p14="http://schemas.microsoft.com/office/powerpoint/2010/main" val="19653075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D06CB-F063-469F-929B-B8EBDE833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DB85E70-C55B-4FD9-83EE-9BAB15B9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8" y="248907"/>
            <a:ext cx="8633419" cy="1212248"/>
          </a:xfrm>
        </p:spPr>
        <p:txBody>
          <a:bodyPr/>
          <a:lstStyle/>
          <a:p>
            <a:r>
              <a:rPr lang="en-US" sz="3200" dirty="0"/>
              <a:t>ML prototype model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BE1FAB-F4B0-45B0-99D7-DF3F3ECF3CA5}"/>
              </a:ext>
            </a:extLst>
          </p:cNvPr>
          <p:cNvSpPr/>
          <p:nvPr/>
        </p:nvSpPr>
        <p:spPr>
          <a:xfrm>
            <a:off x="397458" y="87053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Random Forest – General model</a:t>
            </a:r>
            <a:br>
              <a:rPr lang="en-US" dirty="0"/>
            </a:br>
            <a:r>
              <a:rPr lang="en-US" dirty="0"/>
              <a:t>All drugs except ST </a:t>
            </a:r>
            <a:br>
              <a:rPr lang="en-US" dirty="0"/>
            </a:br>
            <a:r>
              <a:rPr lang="en-US" dirty="0"/>
              <a:t>All strains </a:t>
            </a:r>
          </a:p>
          <a:p>
            <a:r>
              <a:rPr lang="en-US" dirty="0"/>
              <a:t>Independent from organism ID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E94EB-6962-4169-A993-7319D360EFB1}"/>
              </a:ext>
            </a:extLst>
          </p:cNvPr>
          <p:cNvSpPr/>
          <p:nvPr/>
        </p:nvSpPr>
        <p:spPr>
          <a:xfrm>
            <a:off x="397458" y="2363718"/>
            <a:ext cx="73167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85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save the model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pickle</a:t>
            </a:r>
            <a:endParaRPr lang="en-US" dirty="0">
              <a:solidFill>
                <a:srgbClr val="B85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dirty="0">
                <a:solidFill>
                  <a:srgbClr val="006F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‘ML-prototype-RF_V1.sav'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pickle</a:t>
            </a:r>
            <a:r>
              <a:rPr lang="en-US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rgbClr val="004E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dump</a:t>
            </a:r>
            <a:r>
              <a:rPr lang="en-US" dirty="0">
                <a:solidFill>
                  <a:srgbClr val="004E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clf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dirty="0">
                <a:solidFill>
                  <a:srgbClr val="006F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4E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dirty="0">
                <a:solidFill>
                  <a:srgbClr val="006F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wb</a:t>
            </a:r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US" dirty="0">
                <a:solidFill>
                  <a:srgbClr val="B85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load the model </a:t>
            </a:r>
          </a:p>
          <a:p>
            <a:r>
              <a:rPr lang="en-US" dirty="0" err="1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loaded_model</a:t>
            </a:r>
            <a:r>
              <a:rPr lang="en-US" dirty="0">
                <a:solidFill>
                  <a:srgbClr val="006F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pickle</a:t>
            </a:r>
            <a:r>
              <a:rPr lang="en-US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rgbClr val="004E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004E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dirty="0">
                <a:solidFill>
                  <a:srgbClr val="006F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en-US" dirty="0">
                <a:solidFill>
                  <a:srgbClr val="006F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loaded_model</a:t>
            </a:r>
            <a:r>
              <a:rPr lang="en-US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rgbClr val="004E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dirty="0">
                <a:solidFill>
                  <a:srgbClr val="006F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7902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1045503"/>
          </a:xfrm>
        </p:spPr>
        <p:txBody>
          <a:bodyPr/>
          <a:lstStyle/>
          <a:p>
            <a:r>
              <a:rPr lang="en-US" sz="3200" dirty="0"/>
              <a:t>EA Accuracy</a:t>
            </a:r>
            <a:br>
              <a:rPr lang="en-US" dirty="0"/>
            </a:br>
            <a:r>
              <a:rPr lang="en-US" dirty="0"/>
              <a:t>Random forest- general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E621F-121A-47B4-BBCD-68DAC6A1F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2" y="1265813"/>
            <a:ext cx="8556536" cy="2804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5E5CA-A919-43E0-A014-213E2AD1135A}"/>
              </a:ext>
            </a:extLst>
          </p:cNvPr>
          <p:cNvSpPr/>
          <p:nvPr/>
        </p:nvSpPr>
        <p:spPr>
          <a:xfrm>
            <a:off x="581025" y="4041995"/>
            <a:ext cx="3587563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 results on test and train sets </a:t>
            </a:r>
          </a:p>
        </p:txBody>
      </p:sp>
    </p:spTree>
    <p:extLst>
      <p:ext uri="{BB962C8B-B14F-4D97-AF65-F5344CB8AC3E}">
        <p14:creationId xmlns:p14="http://schemas.microsoft.com/office/powerpoint/2010/main" val="5055207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1045503"/>
          </a:xfrm>
        </p:spPr>
        <p:txBody>
          <a:bodyPr/>
          <a:lstStyle/>
          <a:p>
            <a:r>
              <a:rPr lang="en-US" sz="3200" dirty="0"/>
              <a:t>EA Accuracy</a:t>
            </a:r>
            <a:br>
              <a:rPr lang="en-US" dirty="0"/>
            </a:br>
            <a:r>
              <a:rPr lang="en-US" dirty="0"/>
              <a:t>Random forest- general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F5E5CA-A919-43E0-A014-213E2AD1135A}"/>
              </a:ext>
            </a:extLst>
          </p:cNvPr>
          <p:cNvSpPr/>
          <p:nvPr/>
        </p:nvSpPr>
        <p:spPr>
          <a:xfrm>
            <a:off x="581025" y="4041995"/>
            <a:ext cx="3587563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 results on test set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34314-906B-45B7-9D62-5D0E5D97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19" y="1233487"/>
            <a:ext cx="8151631" cy="2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280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68C50CFC-6730-4AA8-8E0E-3C45AA2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41" y="44900"/>
            <a:ext cx="8556536" cy="914875"/>
          </a:xfrm>
        </p:spPr>
        <p:txBody>
          <a:bodyPr/>
          <a:lstStyle/>
          <a:p>
            <a:r>
              <a:rPr lang="en-US" sz="3200" dirty="0"/>
              <a:t>Important features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E536-5F3B-4F9F-9D8B-264C8DF2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34" y="600948"/>
            <a:ext cx="2962275" cy="4095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24E46A-6723-40BE-89D3-4BD5F0A5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877" y="820752"/>
            <a:ext cx="2990850" cy="3848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5A1C10-B423-445D-B73E-B304246266C4}"/>
              </a:ext>
            </a:extLst>
          </p:cNvPr>
          <p:cNvGrpSpPr/>
          <p:nvPr/>
        </p:nvGrpSpPr>
        <p:grpSpPr>
          <a:xfrm>
            <a:off x="406428" y="173934"/>
            <a:ext cx="428875" cy="2787072"/>
            <a:chOff x="2711999" y="112722"/>
            <a:chExt cx="428875" cy="278707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40CC57-6CFB-4A23-ACD4-55663E58F494}"/>
                </a:ext>
              </a:extLst>
            </p:cNvPr>
            <p:cNvCxnSpPr/>
            <p:nvPr/>
          </p:nvCxnSpPr>
          <p:spPr>
            <a:xfrm flipV="1">
              <a:off x="3121465" y="1041595"/>
              <a:ext cx="19409" cy="1858199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488EFD-D015-4558-BECF-AA60E163C14D}"/>
                </a:ext>
              </a:extLst>
            </p:cNvPr>
            <p:cNvSpPr txBox="1"/>
            <p:nvPr/>
          </p:nvSpPr>
          <p:spPr>
            <a:xfrm rot="16200000">
              <a:off x="1555107" y="1269614"/>
              <a:ext cx="26369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70C0"/>
                  </a:solidFill>
                  <a:latin typeface="+mj-lt"/>
                </a:rPr>
                <a:t>Highest contribution</a:t>
              </a:r>
              <a:endParaRPr lang="en-US" sz="1500" b="1" dirty="0">
                <a:solidFill>
                  <a:srgbClr val="0070C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02150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565E0299-EF0F-47AB-8CDA-8C2F409FD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9DD037-2F16-4DCE-AA1E-B0CF2CDF39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169" y="1476346"/>
          <a:ext cx="7761662" cy="1661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1087">
                  <a:extLst>
                    <a:ext uri="{9D8B030D-6E8A-4147-A177-3AD203B41FA5}">
                      <a16:colId xmlns:a16="http://schemas.microsoft.com/office/drawing/2014/main" val="3064008315"/>
                    </a:ext>
                  </a:extLst>
                </a:gridCol>
                <a:gridCol w="4600575">
                  <a:extLst>
                    <a:ext uri="{9D8B030D-6E8A-4147-A177-3AD203B41FA5}">
                      <a16:colId xmlns:a16="http://schemas.microsoft.com/office/drawing/2014/main" val="132818767"/>
                    </a:ext>
                  </a:extLst>
                </a:gridCol>
              </a:tblGrid>
              <a:tr h="343762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91385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kern="0" dirty="0">
                          <a:ea typeface="ＭＳ Ｐゴシック" pitchFamily="34" charset="-128"/>
                        </a:rPr>
                        <a:t>Rate_Area_GCy3vsCy2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Rate of area growth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323389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kern="0" dirty="0">
                          <a:ea typeface="ＭＳ Ｐゴシック" pitchFamily="34" charset="-128"/>
                        </a:rPr>
                        <a:t>Rate_BacCount_GCy3vsCy2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Rate of bacteria count growth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31364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r>
                        <a:rPr lang="en-US" altLang="en-US" sz="1100" kern="0" dirty="0">
                          <a:ea typeface="ＭＳ Ｐゴシック" pitchFamily="34" charset="-128"/>
                        </a:rPr>
                        <a:t>Ratio_Area_GvsD_GCy3vsCy2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kern="0" dirty="0">
                          <a:ea typeface="ＭＳ Ｐゴシック" pitchFamily="34" charset="-128"/>
                        </a:rPr>
                        <a:t>Ratio of area growth rate in growth group to control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46764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r>
                        <a:rPr lang="en-US" altLang="en-US" sz="1100" kern="0" dirty="0">
                          <a:solidFill>
                            <a:schemeClr val="dk1"/>
                          </a:solidFill>
                          <a:latin typeface="+mn-lt"/>
                          <a:ea typeface="ＭＳ Ｐゴシック" pitchFamily="34" charset="-128"/>
                          <a:cs typeface="+mn-cs"/>
                        </a:rPr>
                        <a:t>Ratio_BacCount_GvsD_Cy3vsCy2 </a:t>
                      </a:r>
                      <a:endParaRPr lang="en-US" sz="1100" kern="0" dirty="0">
                        <a:solidFill>
                          <a:schemeClr val="dk1"/>
                        </a:solidFill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Ratio of bacteria count growth rate in growth group to control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626155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r>
                        <a:rPr lang="en-US" sz="1100" kern="0" dirty="0">
                          <a:solidFill>
                            <a:schemeClr val="dk1"/>
                          </a:solidFill>
                          <a:latin typeface="+mn-lt"/>
                          <a:ea typeface="ＭＳ Ｐゴシック" pitchFamily="34" charset="-128"/>
                          <a:cs typeface="+mn-cs"/>
                        </a:rPr>
                        <a:t>concentration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Concentration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71623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58F7B56D-B791-437E-84B8-D640DDC1A893}"/>
              </a:ext>
            </a:extLst>
          </p:cNvPr>
          <p:cNvSpPr txBox="1">
            <a:spLocks/>
          </p:cNvSpPr>
          <p:nvPr/>
        </p:nvSpPr>
        <p:spPr>
          <a:xfrm>
            <a:off x="397459" y="248908"/>
            <a:ext cx="8556536" cy="6031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3200" cap="none" dirty="0">
                <a:solidFill>
                  <a:schemeClr val="tx2"/>
                </a:solidFill>
              </a:rPr>
              <a:t>Description of some features</a:t>
            </a:r>
            <a:endParaRPr lang="en-US" sz="3200" kern="0" cap="non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4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3A0F435-163A-4B85-BB08-9AA5A7046EAE}"/>
              </a:ext>
            </a:extLst>
          </p:cNvPr>
          <p:cNvSpPr txBox="1">
            <a:spLocks/>
          </p:cNvSpPr>
          <p:nvPr/>
        </p:nvSpPr>
        <p:spPr>
          <a:xfrm>
            <a:off x="397459" y="248908"/>
            <a:ext cx="8556536" cy="6031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3200" kern="0" cap="none" dirty="0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7D835-9538-4298-B62F-ACC0BA851CF0}"/>
              </a:ext>
            </a:extLst>
          </p:cNvPr>
          <p:cNvSpPr/>
          <p:nvPr/>
        </p:nvSpPr>
        <p:spPr>
          <a:xfrm>
            <a:off x="308682" y="1056230"/>
            <a:ext cx="7362052" cy="218411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Build separate models for each drug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Add new data into the model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Add data from cycles 10 and 11</a:t>
            </a:r>
          </a:p>
        </p:txBody>
      </p:sp>
    </p:spTree>
    <p:extLst>
      <p:ext uri="{BB962C8B-B14F-4D97-AF65-F5344CB8AC3E}">
        <p14:creationId xmlns:p14="http://schemas.microsoft.com/office/powerpoint/2010/main" val="201373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BD1FA18-FBB5-4658-AA32-1432D819DF90}"/>
              </a:ext>
            </a:extLst>
          </p:cNvPr>
          <p:cNvSpPr txBox="1">
            <a:spLocks/>
          </p:cNvSpPr>
          <p:nvPr/>
        </p:nvSpPr>
        <p:spPr>
          <a:xfrm>
            <a:off x="397459" y="248908"/>
            <a:ext cx="8556536" cy="6031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3200" cap="none" dirty="0">
                <a:solidFill>
                  <a:schemeClr val="tx2"/>
                </a:solidFill>
              </a:rPr>
              <a:t>Machine learning classifier</a:t>
            </a:r>
            <a:endParaRPr lang="en-US" sz="3200" kern="0" cap="none" dirty="0">
              <a:solidFill>
                <a:schemeClr val="tx2"/>
              </a:solidFill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E23ECC88-7594-4930-ADC0-6E9D831922ED}"/>
              </a:ext>
            </a:extLst>
          </p:cNvPr>
          <p:cNvSpPr txBox="1">
            <a:spLocks/>
          </p:cNvSpPr>
          <p:nvPr/>
        </p:nvSpPr>
        <p:spPr>
          <a:xfrm>
            <a:off x="296571" y="2912806"/>
            <a:ext cx="8657424" cy="17508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cap="none" dirty="0">
                <a:solidFill>
                  <a:schemeClr val="tx1"/>
                </a:solidFill>
              </a:rPr>
              <a:t>Model: Random forest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cap="none" dirty="0">
                <a:solidFill>
                  <a:schemeClr val="tx1"/>
                </a:solidFill>
              </a:rPr>
              <a:t>Features</a:t>
            </a:r>
          </a:p>
          <a:p>
            <a:pPr marL="800100" lvl="1" indent="-342900" algn="just">
              <a:lnSpc>
                <a:spcPct val="100000"/>
              </a:lnSpc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Bacteria count/area: rate of change</a:t>
            </a:r>
          </a:p>
          <a:p>
            <a:pPr marL="800100" lvl="1" indent="-342900" algn="just">
              <a:lnSpc>
                <a:spcPct val="100000"/>
              </a:lnSpc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Bacteria count/area: growth to control ratio</a:t>
            </a:r>
          </a:p>
          <a:p>
            <a:pPr marL="800100" lvl="1" indent="-342900" algn="just">
              <a:lnSpc>
                <a:spcPct val="100000"/>
              </a:lnSpc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Drug/organism type</a:t>
            </a:r>
          </a:p>
          <a:p>
            <a:pPr marL="800100" lvl="1" indent="-342900" algn="just">
              <a:lnSpc>
                <a:spcPct val="100000"/>
              </a:lnSpc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Concentration </a:t>
            </a:r>
            <a:endParaRPr lang="en-US" sz="1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sz="1400" b="0" kern="0" cap="none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3E7F6-A202-4331-952F-4ED760FD1A1B}"/>
              </a:ext>
            </a:extLst>
          </p:cNvPr>
          <p:cNvGrpSpPr/>
          <p:nvPr/>
        </p:nvGrpSpPr>
        <p:grpSpPr>
          <a:xfrm>
            <a:off x="405072" y="759739"/>
            <a:ext cx="8548923" cy="3321755"/>
            <a:chOff x="733316" y="759739"/>
            <a:chExt cx="8548923" cy="33217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D29544-3E03-49FA-9C8A-076EECBE619D}"/>
                </a:ext>
              </a:extLst>
            </p:cNvPr>
            <p:cNvGrpSpPr/>
            <p:nvPr/>
          </p:nvGrpSpPr>
          <p:grpSpPr>
            <a:xfrm>
              <a:off x="1283266" y="759739"/>
              <a:ext cx="5106403" cy="2036506"/>
              <a:chOff x="1612121" y="1215824"/>
              <a:chExt cx="4260131" cy="1884010"/>
            </a:xfrm>
          </p:grpSpPr>
          <p:sp>
            <p:nvSpPr>
              <p:cNvPr id="11" name="Cloud 10"/>
              <p:cNvSpPr/>
              <p:nvPr/>
            </p:nvSpPr>
            <p:spPr>
              <a:xfrm>
                <a:off x="4183633" y="1826275"/>
                <a:ext cx="1688619" cy="1273559"/>
              </a:xfrm>
              <a:prstGeom prst="cloud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Predictive Model</a:t>
                </a:r>
              </a:p>
            </p:txBody>
          </p:sp>
          <p:sp>
            <p:nvSpPr>
              <p:cNvPr id="2" name="Bent-Up Arrow 1"/>
              <p:cNvSpPr/>
              <p:nvPr/>
            </p:nvSpPr>
            <p:spPr>
              <a:xfrm rot="5400000" flipH="1">
                <a:off x="1820129" y="1254168"/>
                <a:ext cx="304082" cy="720097"/>
              </a:xfrm>
              <a:prstGeom prst="bent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Bent-Up Arrow 12"/>
              <p:cNvSpPr/>
              <p:nvPr/>
            </p:nvSpPr>
            <p:spPr>
              <a:xfrm rot="16200000" flipH="1" flipV="1">
                <a:off x="1816829" y="2138122"/>
                <a:ext cx="342900" cy="720097"/>
              </a:xfrm>
              <a:prstGeom prst="bent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828655" y="2276652"/>
                <a:ext cx="581440" cy="299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  <a:latin typeface="+mn-lt"/>
                  </a:rPr>
                  <a:t>30%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93647" y="1215824"/>
                <a:ext cx="651456" cy="299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  <a:latin typeface="+mn-lt"/>
                  </a:rPr>
                  <a:t>70%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461235" y="1245425"/>
                <a:ext cx="2029145" cy="22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Train the predictive model</a:t>
                </a:r>
              </a:p>
            </p:txBody>
          </p:sp>
          <p:sp>
            <p:nvSpPr>
              <p:cNvPr id="20" name="Bent-Up Arrow 19"/>
              <p:cNvSpPr/>
              <p:nvPr/>
            </p:nvSpPr>
            <p:spPr>
              <a:xfrm rot="10800000" flipH="1">
                <a:off x="3122764" y="1484049"/>
                <a:ext cx="1999170" cy="383955"/>
              </a:xfrm>
              <a:prstGeom prst="bent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Arrow 20"/>
              <p:cNvSpPr/>
              <p:nvPr/>
            </p:nvSpPr>
            <p:spPr>
              <a:xfrm>
                <a:off x="3174522" y="2541456"/>
                <a:ext cx="1009111" cy="169837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357886" y="2329443"/>
                <a:ext cx="921801" cy="540485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Test set</a:t>
                </a:r>
              </a:p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(Unseen)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338477" y="1275841"/>
                <a:ext cx="830584" cy="540485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Train set</a:t>
                </a:r>
                <a:endParaRPr lang="en-US" sz="12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252273" y="2345165"/>
                <a:ext cx="2029145" cy="22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Test the model</a:t>
                </a:r>
              </a:p>
            </p:txBody>
          </p:sp>
        </p:grpSp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0A8F822A-ECFE-413C-90AF-D2F272EE395A}"/>
                </a:ext>
              </a:extLst>
            </p:cNvPr>
            <p:cNvSpPr/>
            <p:nvPr/>
          </p:nvSpPr>
          <p:spPr>
            <a:xfrm>
              <a:off x="6371337" y="2163821"/>
              <a:ext cx="809392" cy="16738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2B3FFAE-3588-48CB-9FF8-B11825CB8C25}"/>
                </a:ext>
              </a:extLst>
            </p:cNvPr>
            <p:cNvSpPr/>
            <p:nvPr/>
          </p:nvSpPr>
          <p:spPr bwMode="auto">
            <a:xfrm>
              <a:off x="5916990" y="3478356"/>
              <a:ext cx="1263739" cy="603138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rPr>
                <a:t>New test data</a:t>
              </a: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762E3462-03A1-404A-87B2-B4622050F8AD}"/>
                </a:ext>
              </a:extLst>
            </p:cNvPr>
            <p:cNvSpPr/>
            <p:nvPr/>
          </p:nvSpPr>
          <p:spPr bwMode="auto">
            <a:xfrm>
              <a:off x="6916892" y="2650167"/>
              <a:ext cx="1907416" cy="795108"/>
            </a:xfrm>
            <a:prstGeom prst="curvedDownArrow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45F4E-2EA9-4A58-A7DC-C9E060244A4F}"/>
                </a:ext>
              </a:extLst>
            </p:cNvPr>
            <p:cNvSpPr txBox="1"/>
            <p:nvPr/>
          </p:nvSpPr>
          <p:spPr>
            <a:xfrm>
              <a:off x="7374823" y="3408148"/>
              <a:ext cx="1907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Predict growth or inhibition</a:t>
              </a:r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6CAB0C09-9348-4F0F-A408-B9E427588290}"/>
                </a:ext>
              </a:extLst>
            </p:cNvPr>
            <p:cNvSpPr/>
            <p:nvPr/>
          </p:nvSpPr>
          <p:spPr bwMode="auto">
            <a:xfrm>
              <a:off x="733316" y="1349632"/>
              <a:ext cx="1138518" cy="63086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002060"/>
                  </a:solidFill>
                  <a:latin typeface="+mn-lt"/>
                </a:rPr>
                <a:t>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B675EE4-9EB3-4132-9BCA-2C6CC03B5A4B}"/>
                </a:ext>
              </a:extLst>
            </p:cNvPr>
            <p:cNvSpPr/>
            <p:nvPr/>
          </p:nvSpPr>
          <p:spPr bwMode="auto">
            <a:xfrm>
              <a:off x="7231132" y="1788181"/>
              <a:ext cx="1278936" cy="836155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Helvetica" pitchFamily="34" charset="0"/>
                </a:rPr>
                <a:t>Saved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3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3A0F435-163A-4B85-BB08-9AA5A7046EAE}"/>
              </a:ext>
            </a:extLst>
          </p:cNvPr>
          <p:cNvSpPr txBox="1">
            <a:spLocks/>
          </p:cNvSpPr>
          <p:nvPr/>
        </p:nvSpPr>
        <p:spPr>
          <a:xfrm>
            <a:off x="397459" y="248908"/>
            <a:ext cx="8556536" cy="6031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2pPr>
            <a:lvl3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3pPr>
            <a:lvl4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4pPr>
            <a:lvl5pPr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5pPr>
            <a:lvl6pPr marL="4572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6pPr>
            <a:lvl7pPr marL="9144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7pPr>
            <a:lvl8pPr marL="13716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8pPr>
            <a:lvl9pPr marL="1828800" algn="r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00448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3200" kern="0" cap="none" dirty="0">
                <a:solidFill>
                  <a:schemeClr val="tx2"/>
                </a:solidFill>
              </a:rPr>
              <a:t>Assumptions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7D835-9538-4298-B62F-ACC0BA851CF0}"/>
              </a:ext>
            </a:extLst>
          </p:cNvPr>
          <p:cNvSpPr/>
          <p:nvPr/>
        </p:nvSpPr>
        <p:spPr>
          <a:xfrm>
            <a:off x="397458" y="1004046"/>
            <a:ext cx="8207279" cy="32900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List of drugs:</a:t>
            </a:r>
          </a:p>
          <a:p>
            <a:pPr algn="just"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Ampicillin/Sulbactam, Ceftazidime, Cefepime, Ciprofloxacin, Cefotaxime, Gentamicin, Imipenem, Levofloxacin, Meropenem, Tobramycin, Piperacillin/Tazobactam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List of strains:</a:t>
            </a:r>
          </a:p>
          <a:p>
            <a:pPr algn="just"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K.PNEUMONIAE, S.MARCESCENS, K.OXYTOCA, E.COLI, E.AEROGENES, C.FREUNDII, P.VULGARIS, P.AERUGINOSA, A.BAUMANNII, P.RETTGERI, E.CLOACAE, P.MIRABILIS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Drug ‘ST (</a:t>
            </a:r>
            <a:r>
              <a:rPr lang="en-US" sz="2400" dirty="0"/>
              <a:t>Trimethoprim/Sulfamethoxazole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)’ is excluded from all models</a:t>
            </a:r>
          </a:p>
        </p:txBody>
      </p:sp>
    </p:spTree>
    <p:extLst>
      <p:ext uri="{BB962C8B-B14F-4D97-AF65-F5344CB8AC3E}">
        <p14:creationId xmlns:p14="http://schemas.microsoft.com/office/powerpoint/2010/main" val="147308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2A0132-1C6A-4F37-842E-EA06578B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90418"/>
              </p:ext>
            </p:extLst>
          </p:nvPr>
        </p:nvGraphicFramePr>
        <p:xfrm>
          <a:off x="1893597" y="1441561"/>
          <a:ext cx="5073678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30423">
                  <a:extLst>
                    <a:ext uri="{9D8B030D-6E8A-4147-A177-3AD203B41FA5}">
                      <a16:colId xmlns:a16="http://schemas.microsoft.com/office/drawing/2014/main" val="2336549928"/>
                    </a:ext>
                  </a:extLst>
                </a:gridCol>
                <a:gridCol w="1174826">
                  <a:extLst>
                    <a:ext uri="{9D8B030D-6E8A-4147-A177-3AD203B41FA5}">
                      <a16:colId xmlns:a16="http://schemas.microsoft.com/office/drawing/2014/main" val="3730508693"/>
                    </a:ext>
                  </a:extLst>
                </a:gridCol>
                <a:gridCol w="1168429">
                  <a:extLst>
                    <a:ext uri="{9D8B030D-6E8A-4147-A177-3AD203B41FA5}">
                      <a16:colId xmlns:a16="http://schemas.microsoft.com/office/drawing/2014/main" val="235541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87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1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5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0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AdaBoost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15405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32" y="240297"/>
            <a:ext cx="8556536" cy="1045503"/>
          </a:xfrm>
        </p:spPr>
        <p:txBody>
          <a:bodyPr/>
          <a:lstStyle/>
          <a:p>
            <a:r>
              <a:rPr lang="en-US" sz="2800" dirty="0"/>
              <a:t>Classification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16162318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41" y="75693"/>
            <a:ext cx="8556536" cy="3967986"/>
          </a:xfrm>
        </p:spPr>
        <p:txBody>
          <a:bodyPr/>
          <a:lstStyle/>
          <a:p>
            <a:r>
              <a:rPr lang="en-US" sz="3200" dirty="0"/>
              <a:t>Separate models for different bug-drug groups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dirty="0"/>
            </a:br>
            <a:br>
              <a:rPr lang="en-US" dirty="0"/>
            </a:br>
            <a:br>
              <a:rPr lang="en-US" sz="2800" dirty="0"/>
            </a:br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828499-DF95-4BC9-97BB-62B251A7E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99216"/>
              </p:ext>
            </p:extLst>
          </p:nvPr>
        </p:nvGraphicFramePr>
        <p:xfrm>
          <a:off x="202441" y="731519"/>
          <a:ext cx="8872979" cy="38912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594099">
                  <a:extLst>
                    <a:ext uri="{9D8B030D-6E8A-4147-A177-3AD203B41FA5}">
                      <a16:colId xmlns:a16="http://schemas.microsoft.com/office/drawing/2014/main" val="2336549928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1148418882"/>
                    </a:ext>
                  </a:extLst>
                </a:gridCol>
                <a:gridCol w="2080398">
                  <a:extLst>
                    <a:ext uri="{9D8B030D-6E8A-4147-A177-3AD203B41FA5}">
                      <a16:colId xmlns:a16="http://schemas.microsoft.com/office/drawing/2014/main" val="3730508693"/>
                    </a:ext>
                  </a:extLst>
                </a:gridCol>
                <a:gridCol w="1703063">
                  <a:extLst>
                    <a:ext uri="{9D8B030D-6E8A-4147-A177-3AD203B41FA5}">
                      <a16:colId xmlns:a16="http://schemas.microsoft.com/office/drawing/2014/main" val="2355410467"/>
                    </a:ext>
                  </a:extLst>
                </a:gridCol>
                <a:gridCol w="1108579">
                  <a:extLst>
                    <a:ext uri="{9D8B030D-6E8A-4147-A177-3AD203B41FA5}">
                      <a16:colId xmlns:a16="http://schemas.microsoft.com/office/drawing/2014/main" val="2244708150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Data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8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Random Forest - 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021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Submodel</a:t>
                      </a:r>
                      <a:r>
                        <a:rPr lang="en-US" sz="1600" dirty="0"/>
                        <a:t> 1 - 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CFPM, CAZ and CTX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07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Submodel</a:t>
                      </a:r>
                      <a:r>
                        <a:rPr lang="en-US" sz="1600" dirty="0"/>
                        <a:t> 2 - 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CFPM, CAZ and CTX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 except P.AERUGINOSA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16274"/>
                  </a:ext>
                </a:extLst>
              </a:tr>
              <a:tr h="325216">
                <a:tc>
                  <a:txBody>
                    <a:bodyPr/>
                    <a:lstStyle/>
                    <a:p>
                      <a:r>
                        <a:rPr lang="en-US" sz="1600" dirty="0"/>
                        <a:t>General </a:t>
                      </a:r>
                      <a:r>
                        <a:rPr lang="en-US" sz="1600" dirty="0" err="1"/>
                        <a:t>XGBoost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539294"/>
                  </a:ext>
                </a:extLst>
              </a:tr>
              <a:tr h="325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Submodel</a:t>
                      </a:r>
                      <a:r>
                        <a:rPr lang="en-US" sz="1600" dirty="0"/>
                        <a:t> 3 - </a:t>
                      </a:r>
                      <a:r>
                        <a:rPr lang="en-US" sz="1600" dirty="0" err="1"/>
                        <a:t>XGBoost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CFPM, CAZ and CTX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08547"/>
                  </a:ext>
                </a:extLst>
              </a:tr>
              <a:tr h="325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Submodel</a:t>
                      </a:r>
                      <a:r>
                        <a:rPr lang="en-US" sz="1600" dirty="0"/>
                        <a:t> 4 - </a:t>
                      </a:r>
                      <a:r>
                        <a:rPr lang="en-US" sz="1600" dirty="0" err="1"/>
                        <a:t>XGBoost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CFPM, CAZ and CTX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 except P.AERUGINOSA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17968"/>
                  </a:ext>
                </a:extLst>
              </a:tr>
              <a:tr h="325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Submodel</a:t>
                      </a:r>
                      <a:r>
                        <a:rPr lang="en-US" sz="1600" dirty="0"/>
                        <a:t> 5 - Random Forest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CFPM, CAZ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E.COLI and  K.PNEUMONIAE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316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2494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1045503"/>
          </a:xfrm>
        </p:spPr>
        <p:txBody>
          <a:bodyPr/>
          <a:lstStyle/>
          <a:p>
            <a:r>
              <a:rPr lang="en-US" sz="3200" dirty="0"/>
              <a:t>EA Accuracy</a:t>
            </a:r>
            <a:br>
              <a:rPr lang="en-US" dirty="0"/>
            </a:br>
            <a:r>
              <a:rPr lang="en-US" dirty="0"/>
              <a:t>Random forest- general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8BE9C-7762-4928-9079-DE2E4C5B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209675"/>
            <a:ext cx="7981950" cy="2724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7E4DFB-1B70-4E9F-867B-A99C552D9E32}"/>
              </a:ext>
            </a:extLst>
          </p:cNvPr>
          <p:cNvSpPr/>
          <p:nvPr/>
        </p:nvSpPr>
        <p:spPr>
          <a:xfrm>
            <a:off x="581025" y="4041995"/>
            <a:ext cx="3587563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 results on test and train sets </a:t>
            </a:r>
          </a:p>
        </p:txBody>
      </p:sp>
    </p:spTree>
    <p:extLst>
      <p:ext uri="{BB962C8B-B14F-4D97-AF65-F5344CB8AC3E}">
        <p14:creationId xmlns:p14="http://schemas.microsoft.com/office/powerpoint/2010/main" val="38006004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1045503"/>
          </a:xfrm>
        </p:spPr>
        <p:txBody>
          <a:bodyPr/>
          <a:lstStyle/>
          <a:p>
            <a:r>
              <a:rPr lang="en-US" sz="3200" dirty="0"/>
              <a:t>EA Accuracy</a:t>
            </a:r>
            <a:br>
              <a:rPr lang="en-US" dirty="0"/>
            </a:br>
            <a:r>
              <a:rPr lang="en-US" dirty="0" err="1"/>
              <a:t>XGBoost</a:t>
            </a:r>
            <a:r>
              <a:rPr lang="en-US" dirty="0"/>
              <a:t> - general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2C171-3A0B-4201-8876-927FC0A3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223962"/>
            <a:ext cx="7972425" cy="2695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6A9A05-B23B-4DA6-97F0-4EE39B15F0B4}"/>
              </a:ext>
            </a:extLst>
          </p:cNvPr>
          <p:cNvSpPr/>
          <p:nvPr/>
        </p:nvSpPr>
        <p:spPr>
          <a:xfrm>
            <a:off x="581025" y="4041995"/>
            <a:ext cx="3587563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 results on test and train sets </a:t>
            </a:r>
          </a:p>
        </p:txBody>
      </p:sp>
    </p:spTree>
    <p:extLst>
      <p:ext uri="{BB962C8B-B14F-4D97-AF65-F5344CB8AC3E}">
        <p14:creationId xmlns:p14="http://schemas.microsoft.com/office/powerpoint/2010/main" val="37584204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9" y="248907"/>
            <a:ext cx="8556536" cy="1045503"/>
          </a:xfrm>
        </p:spPr>
        <p:txBody>
          <a:bodyPr/>
          <a:lstStyle/>
          <a:p>
            <a:r>
              <a:rPr lang="en-US" sz="3200" dirty="0"/>
              <a:t>EA Accuracy</a:t>
            </a:r>
            <a:br>
              <a:rPr lang="en-US" dirty="0"/>
            </a:br>
            <a:r>
              <a:rPr lang="en-US" dirty="0" err="1"/>
              <a:t>Submodel</a:t>
            </a:r>
            <a:r>
              <a:rPr lang="en-US" dirty="0"/>
              <a:t> 1– Random forest- CFPM, CAZ and CTX , All strains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ADF946-C3D6-4E38-9E72-F8DC4D74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1219200"/>
            <a:ext cx="309562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B79ADD-D1FA-4362-974E-7BD7EA81A7D9}"/>
              </a:ext>
            </a:extLst>
          </p:cNvPr>
          <p:cNvSpPr/>
          <p:nvPr/>
        </p:nvSpPr>
        <p:spPr>
          <a:xfrm>
            <a:off x="581025" y="4041995"/>
            <a:ext cx="3587563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 results on test and train sets </a:t>
            </a:r>
          </a:p>
        </p:txBody>
      </p:sp>
    </p:spTree>
    <p:extLst>
      <p:ext uri="{BB962C8B-B14F-4D97-AF65-F5344CB8AC3E}">
        <p14:creationId xmlns:p14="http://schemas.microsoft.com/office/powerpoint/2010/main" val="30384892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159A8-04D8-4E21-9500-B2DF2E4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98210B-FFA3-4145-BCDD-165FA0465A2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C48D11-F9E6-44F0-B0B5-6B877C6F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58" y="248907"/>
            <a:ext cx="8633419" cy="1212248"/>
          </a:xfrm>
        </p:spPr>
        <p:txBody>
          <a:bodyPr/>
          <a:lstStyle/>
          <a:p>
            <a:r>
              <a:rPr lang="en-US" sz="3200" dirty="0"/>
              <a:t>EA Accuracy</a:t>
            </a:r>
            <a:br>
              <a:rPr lang="en-US" dirty="0"/>
            </a:br>
            <a:r>
              <a:rPr lang="en-US" dirty="0" err="1"/>
              <a:t>Submodel</a:t>
            </a:r>
            <a:r>
              <a:rPr lang="en-US" dirty="0"/>
              <a:t> 2– Random forest- CFPM, CAZ and CTX , All strains except P.AERUGINOSA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A3BE2-B7EA-416A-AF59-0894CFDC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17" y="1580620"/>
            <a:ext cx="3086100" cy="2524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4AF47E-B4DE-491E-AD71-51DEA12A2339}"/>
              </a:ext>
            </a:extLst>
          </p:cNvPr>
          <p:cNvSpPr/>
          <p:nvPr/>
        </p:nvSpPr>
        <p:spPr>
          <a:xfrm>
            <a:off x="581025" y="4041995"/>
            <a:ext cx="3587563" cy="624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rgbClr val="A5002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 results on test and train sets </a:t>
            </a:r>
          </a:p>
        </p:txBody>
      </p:sp>
    </p:spTree>
    <p:extLst>
      <p:ext uri="{BB962C8B-B14F-4D97-AF65-F5344CB8AC3E}">
        <p14:creationId xmlns:p14="http://schemas.microsoft.com/office/powerpoint/2010/main" val="24930084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NAHER">
  <a:themeElements>
    <a:clrScheme name="Danaher">
      <a:dk1>
        <a:sysClr val="windowText" lastClr="000000"/>
      </a:dk1>
      <a:lt1>
        <a:sysClr val="window" lastClr="FFFFFF"/>
      </a:lt1>
      <a:dk2>
        <a:srgbClr val="0D3172"/>
      </a:dk2>
      <a:lt2>
        <a:srgbClr val="FFFFFE"/>
      </a:lt2>
      <a:accent1>
        <a:srgbClr val="DC6016"/>
      </a:accent1>
      <a:accent2>
        <a:srgbClr val="4197CB"/>
      </a:accent2>
      <a:accent3>
        <a:srgbClr val="035D67"/>
      </a:accent3>
      <a:accent4>
        <a:srgbClr val="7AA637"/>
      </a:accent4>
      <a:accent5>
        <a:srgbClr val="D89B2B"/>
      </a:accent5>
      <a:accent6>
        <a:srgbClr val="3BC7E5"/>
      </a:accent6>
      <a:hlink>
        <a:srgbClr val="0D3172"/>
      </a:hlink>
      <a:folHlink>
        <a:srgbClr val="B2B2B2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074BD1B4A2E4AA01C54FF2415E7E6" ma:contentTypeVersion="12" ma:contentTypeDescription="Create a new document." ma:contentTypeScope="" ma:versionID="063127cb506c890528a5a5f1b16dae16">
  <xsd:schema xmlns:xsd="http://www.w3.org/2001/XMLSchema" xmlns:xs="http://www.w3.org/2001/XMLSchema" xmlns:p="http://schemas.microsoft.com/office/2006/metadata/properties" xmlns:ns2="d8d198a6-b7d2-4b32-9fa3-68eb457b341e" xmlns:ns3="fa810ac7-5e52-41ff-8081-dc5c3e937ef4" targetNamespace="http://schemas.microsoft.com/office/2006/metadata/properties" ma:root="true" ma:fieldsID="680da82254f037b018af8153721858ae" ns2:_="" ns3:_="">
    <xsd:import namespace="d8d198a6-b7d2-4b32-9fa3-68eb457b341e"/>
    <xsd:import namespace="fa810ac7-5e52-41ff-8081-dc5c3e937e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d198a6-b7d2-4b32-9fa3-68eb457b34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810ac7-5e52-41ff-8081-dc5c3e937ef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A9D8B7-B5AF-4AA4-A680-483DFDE24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d198a6-b7d2-4b32-9fa3-68eb457b341e"/>
    <ds:schemaRef ds:uri="fa810ac7-5e52-41ff-8081-dc5c3e937e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8B883-7ADB-4469-9334-4E2798ECD4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D60B7A-BA06-448E-8D54-334364A32A57}">
  <ds:schemaRefs>
    <ds:schemaRef ds:uri="http://schemas.openxmlformats.org/package/2006/metadata/core-properties"/>
    <ds:schemaRef ds:uri="d8d198a6-b7d2-4b32-9fa3-68eb457b341e"/>
    <ds:schemaRef ds:uri="http://schemas.microsoft.com/office/2006/metadata/properties"/>
    <ds:schemaRef ds:uri="http://purl.org/dc/elements/1.1/"/>
    <ds:schemaRef ds:uri="fa810ac7-5e52-41ff-8081-dc5c3e937ef4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6372</TotalTime>
  <Words>548</Words>
  <Application>Microsoft Office PowerPoint</Application>
  <PresentationFormat>On-screen Show (16:9)</PresentationFormat>
  <Paragraphs>166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Helvetica</vt:lpstr>
      <vt:lpstr>Arial</vt:lpstr>
      <vt:lpstr>Georgia</vt:lpstr>
      <vt:lpstr>Wingdings</vt:lpstr>
      <vt:lpstr>Calibri</vt:lpstr>
      <vt:lpstr>Arial Narrow</vt:lpstr>
      <vt:lpstr>ＭＳ Ｐゴシック</vt:lpstr>
      <vt:lpstr>DANAHER</vt:lpstr>
      <vt:lpstr>Predictive model</vt:lpstr>
      <vt:lpstr>PowerPoint Presentation</vt:lpstr>
      <vt:lpstr>PowerPoint Presentation</vt:lpstr>
      <vt:lpstr>Classification methods</vt:lpstr>
      <vt:lpstr>Separate models for different bug-drug groups         </vt:lpstr>
      <vt:lpstr>EA Accuracy Random forest- general model</vt:lpstr>
      <vt:lpstr>EA Accuracy XGBoost - general model</vt:lpstr>
      <vt:lpstr>EA Accuracy Submodel 1– Random forest- CFPM, CAZ and CTX , All strains</vt:lpstr>
      <vt:lpstr>EA Accuracy Submodel 2– Random forest- CFPM, CAZ and CTX , All strains except P.AERUGINOSA</vt:lpstr>
      <vt:lpstr>EA Accuracy Submodel 3– XGBoost - CFPM, CAZ and CTX , All strains </vt:lpstr>
      <vt:lpstr>EA Accuracy Submodel 4– XGBoost - CFPM, CAZ and CTX , All strains except P.AERUGINOSA</vt:lpstr>
      <vt:lpstr>EA Accuracy Submodel 5– Random Forest –  Drugs: CFPM, CAZ Strains:  'E.COLI', 'K.PNEUMONIAE' </vt:lpstr>
      <vt:lpstr>Organism ID as feature in the model</vt:lpstr>
      <vt:lpstr>ML prototype model </vt:lpstr>
      <vt:lpstr>EA Accuracy Random forest- general model</vt:lpstr>
      <vt:lpstr>EA Accuracy Random forest- general model</vt:lpstr>
      <vt:lpstr>Important features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partha.natampalli@danaherdigital.com</dc:creator>
  <cp:lastModifiedBy>Kazemlou, Shay</cp:lastModifiedBy>
  <cp:revision>152</cp:revision>
  <cp:lastPrinted>2020-06-18T23:59:55Z</cp:lastPrinted>
  <dcterms:created xsi:type="dcterms:W3CDTF">2017-10-12T14:09:01Z</dcterms:created>
  <dcterms:modified xsi:type="dcterms:W3CDTF">2020-10-11T03:43:08Z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3ZT2A233SU2X-1185626910-119</vt:lpwstr>
  </property>
  <property fmtid="{D5CDD505-2E9C-101B-9397-08002B2CF9AE}" pid="3" name="_dlc_DocIdUrl">
    <vt:lpwstr>https://danaher.sharepoint.com/about/_layouts/15/DocIdRedir.aspx?ID=3ZT2A233SU2X-1185626910-119, 3ZT2A233SU2X-1185626910-119</vt:lpwstr>
  </property>
  <property fmtid="{D5CDD505-2E9C-101B-9397-08002B2CF9AE}" pid="4" name="_dlc_DocIdItemGuid">
    <vt:lpwstr>1ec0091a-154e-411d-9e71-2be5e2a4626d</vt:lpwstr>
  </property>
  <property fmtid="{D5CDD505-2E9C-101B-9397-08002B2CF9AE}" pid="5" name="Order">
    <vt:r8>3112100</vt:r8>
  </property>
  <property fmtid="{D5CDD505-2E9C-101B-9397-08002B2CF9AE}" pid="6" name="ComplianceAssetId">
    <vt:lpwstr/>
  </property>
  <property fmtid="{D5CDD505-2E9C-101B-9397-08002B2CF9AE}" pid="7" name="ContentTypeId">
    <vt:lpwstr>0x01010018D4E12C3D3F9C4E96F09FE7A26EACEE</vt:lpwstr>
  </property>
</Properties>
</file>